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CE96FE-D996-488C-88DC-DC446CF0B1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2BC981-AA0A-44DF-8297-E8C0AFB1F3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81CBB7-ADCA-476B-BFCF-5FB2C08821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E9326A-7451-42B8-8EEB-C5CE3ACBFD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FFCF29F-62DF-4C78-8D20-66542C9D62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76A5B8E-CA2F-41EE-8896-260FF71943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9117719-5982-42D6-87E3-E69C4756BC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22CB03-758B-46DC-9C78-B45C658832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DAAD81-F371-4D53-9DE3-9D30EF4FFF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FAD50B-56D4-45DA-9F2E-F244B5B6F6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A2A741-C843-4200-A169-41510D8EF4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5334330024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小儿推拿治疗积食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积食的成因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小儿推拿治疗积食的原理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小儿推拿治疗积食的方法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小儿推拿治疗积食的注意事项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小儿积食的预防与调护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积食的成因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家长过度喂养，导致宝宝脾胃负担过重，消化功能紊乱。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过度喂养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5583" r="55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食物选择不当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042" r="100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饮食习惯不良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1125" r="111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过早添加辅食或食物选择不当，如高蛋白、高脂肪食物过多，影响消化吸收。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宝宝饮食不规律，饥饱无度，影响消化功能。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喂养不当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部分宝宝出生时脾胃功能较弱，易出现消化不良。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宝宝先天脾胃虚弱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反复感冒、肺炎等疾病影响脾胃功能，导致消化吸收不良。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疾病影响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长期或过量使用抗生素等药物可能对脾胃造成损伤。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药物副作用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脾胃虚弱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550" r="2755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477" r="3147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925" r="2892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如轮状病毒、诺如病毒等感染，引起肠道功能紊乱，影响消化吸收。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肠道感染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如感冒、肺炎等，可能伴随发热、咳嗽等症状，影响宝宝食欲和消化功能。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其他感染性疾病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感染疾病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小儿推拿治疗积食的原理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4401" r="3440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061" r="2906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956" r="1895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调整阴阳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推拿手法可以刺激穴位，调节经络，促进气血流通，改善阴阳失调的状况，从而缓解积食症状。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阴阳失调是小儿积食的主要原因之一，通过推拿手法调整阴阳平衡，使机体恢复正常的生理功能。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" r="2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调和气血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小儿推拿通过刺激特定穴位，促进气血流通，改善血液循环，增强脾胃功能。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气血调和有助于消食化积，缓解腹胀、腹痛等症状，促进消化系统的正常运转。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小儿推拿通过对特定穴位的刺激，平衡脏腑功能，调整脾胃运化。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平衡脏腑功能有助于改善消化吸收，缓解积食症状，促进小儿健康成长。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平衡脏腑功能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小儿推拿治疗积食的方法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https://d.book118.com/285334330024011041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2024-09-01T14:20:14.618</cp:lastPrinted>
  <dcterms:created xsi:type="dcterms:W3CDTF">2024-09-01T06:20:14Z</dcterms:created>
  <dcterms:modified xsi:type="dcterms:W3CDTF">2024-09-01T06:20:16Z</dcterms:modified>
</cp:coreProperties>
</file>