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E1E9DCE-8D2C-4C8C-B8A4-CB2578FD38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2BC5B6-2C71-4D19-B31B-B64560205C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7788634-D7B0-44DC-90AA-A5BAA1E373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87B5822-39F5-4C5B-88A8-74A5655444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2735312-3236-4EBD-A9BE-9EF2082C4A3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5A897F9-5AC2-4A16-8C5B-B399FB97D87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FA25F12-40C0-48F8-B561-9153F973F5A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6D576B7-CF7D-4371-994C-EEB937E288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43E8E2D-B100-4341-AB9F-C26452CFB6C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7734BB-7A07-4B25-976B-D56800175F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C1F285-15E8-47E1-9CEB-C055C0D98E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85342211002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9654" y="1906269"/>
            <a:ext cx="5354727"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普外科快速康复护理理念</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6019" y="182803"/>
            <a:ext cx="2152650" cy="1200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7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871486" y="1338510"/>
            <a:ext cx="4991100" cy="452437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普外科快速康复护理理念概述</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普外科快速康复护理理念的核心原则</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普外科快速康复护理的实施策略</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普外科快速康复护理的实证研究与效果</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普外科快速康复护理的挑战与前景</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01</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普外科快速康复护理理念概述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普外科快速康复护理理念是指在普外科围手术期采用一系列优化措施，以减轻患者手术应激反应，促进术后恢复，缩短住院时间，提高患者满意度。</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以患者为中心，多学科协作，全面优化围手术期护理，注重细节管理，关注患者心理和社会支持。</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通过缩短术后恢复时间，降低并发症发生率，提高患者满意度，提升医疗质量。</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提高医疗质量</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25750" r="2575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优化医疗资源</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减轻患者负担</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6667" b="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减少患者住院时间，提高床位周转率，合理配置医疗资源。</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降低患者医疗费用，减轻患者痛苦和焦虑，提升患者就医体验。</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普外科快速康复护理理念的重要性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快速康复护理理念起源于20世纪90年代的欧洲，最初应用于腹部手术患者的围手术期护理。</a:t>
            </a:r>
          </a:p>
        </p:txBody>
      </p:sp>
      <p:pic>
        <p:nvPicPr>
          <p:cNvPr id="6" name="Picture 6"/>
          <p:cNvPicPr>
            <a:picLocks noChangeAspect="1"/>
          </p:cNvPicPr>
          <p:nvPr/>
        </p:nvPicPr>
        <p:blipFill>
          <a:blip r:embed="rId2"/>
          <a:srcRect l="17125" r="1712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起源</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随着医学研究和临床实践的深入，快速康复护理理念逐渐扩展到普外科、妇科、骨科等多个领域。</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发展</a:t>
            </a:r>
          </a:p>
        </p:txBody>
      </p:sp>
      <p:pic>
        <p:nvPicPr>
          <p:cNvPr id="10" name="Picture 10"/>
          <p:cNvPicPr>
            <a:picLocks noChangeAspect="1"/>
          </p:cNvPicPr>
          <p:nvPr/>
        </p:nvPicPr>
        <p:blipFill>
          <a:blip r:embed="rId3"/>
          <a:srcRect l="16708" r="16708"/>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708" r="1670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目前，快速康复护理理念已成为全球范围内关注的热点话题，被广泛应用于临床实践和学术研究。</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现状</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普外科快速康复护理理念的历史与发展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02</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普外科快速康复护理理念的核心原则</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6427" r="26427"/>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939" r="3293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术后鼓励患者尽早下床活动，有助于改善血液循环，预防深静脉血栓形成，促进肠道蠕动，减少肺部感染等并发症。</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早期活动</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采用多种镇痛方法联合应用，如药物治疗、物理治疗和神经阻滞等，以实现有效镇痛，减轻患者痛苦。</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多模式镇痛</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早期活动与多模式镇痛</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对患者进行全面的术前评估，了解患者的身体状况和手术风险，制定个性化的护理计划。</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术后密切观察患者生命体征，及时处理并发症，提供必要的护理措施，促进患者快速康复。</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优化围手术期护理</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术后护理</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术前评估</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术前营养支持</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对于营养不良的患者，术前进行营养支持治疗，以提高手术耐受性和术后康复速度。</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术后饮食指导</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根据患者的手术情况和恢复情况，指导患者合理饮食，保证营养摄入的平衡和充足。</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营养与饮食管理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7167" r="17167"/>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关注患者的心理状态，提供必要的心理支持和疏导，帮助患者缓解焦虑、抑郁等情绪。</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心理支持</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向患者和家属介绍快速康复护理理念和相关护理措施，提高患者的认知度和参与度，促进患者康复。</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患者教育</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心理护理与患者教育</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预防术后并发症</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预防感染</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严格遵守无菌操作原则，定期更换敷料，保持伤口清洁干燥，预防术后感染。</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预防血栓形成</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鼓励患者尽早活动，定期进行下肢按摩和活动，预防深静脉血栓形成。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https://d.book118.com/285342211002011103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2024-09-12T04:13:23.102</cp:lastPrinted>
  <dcterms:created xsi:type="dcterms:W3CDTF">2024-09-11T20:13:23Z</dcterms:created>
  <dcterms:modified xsi:type="dcterms:W3CDTF">2024-09-11T20:13:25Z</dcterms:modified>
</cp:coreProperties>
</file>