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8CC0EF-0696-4CE6-B8A2-8702960349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7D89AA-7228-4B3F-B6D6-1DAD01C4E8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E17544-5DEA-4BFB-87B9-4BE8F87101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BD0774-27D7-468A-8D6E-9196940CAD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9019CD5-A53B-4073-879F-08F7B6F15D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F015958-B16E-40CE-84CD-1061DC4B38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4626F2B-56A1-4E8F-996F-0E0FB50805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7BEE0E-0AE1-4A17-B60E-0FB95E6E17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7AAC8B-8DFC-45F7-B138-21DED41D2B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BB6060-DEE4-40F5-92BA-211C214B7D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BF2F8E-550E-4BC8-AFC0-D4209BA8DD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5344011302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树立坚定信念积极向党组织靠拢如何加入中国共产党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13147" y="5029297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813147" y="5621716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坚定信念是入党前提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积极向党组织靠拢表现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了解中国共产党基本知识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加入中国共产党流程与条件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在工作生活中发挥先锋模范作用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不断提升自身素质以符合党员标准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坚定信念是入党前提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4185" b="418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理想信念重要性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指引人生方向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理想信念是人生的灯塔，能够指引人们朝着正确的方向前进。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提供精神动力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坚定的理想信念能够激发人们内在的潜能和动力，为实现目标而不懈奋斗。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增强党性修养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对于共产党员来说，坚定的理想信念是党性修养的重要组成部分，是保持共产党员先进性和纯洁性的必然要求。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500" r="185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忠诚于党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服务人民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勇于担当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清正廉洁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党员应具备信念特质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党员应忠诚于党的信仰、党的理论和党的路线方针政策，坚定不移地维护党的团结统一。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党员应具备勇于担当的精神，面对困难和挑战不退缩、不逃避，积极履行职责使命。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党员应牢记全心全意为人民服务的宗旨，把人民放在心中最高位置，努力为人民谋利益、办实事。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党员应坚守清正廉洁的底线，自觉抵制各种诱惑和腐败现象，永葆共产党人政治本色。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37172" y="1327341"/>
            <a:ext cx="3341641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通过深入学习马克思列宁主义、毛泽东思想、邓小平理论等党的指导思想，不断增强理论素养和思想觉悟。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加强理论学习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深入基层、深入群众，了解群众疾苦和需求，增强对人民群众的深厚感情。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践行群众路线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积极参加党组织的各项活动和组织生活，接受党组织的监督和教育，不断增强组织观念和纪律意识。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参加组织生活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在日常工作和生活中，注重自我反思、自我总结和自我提高，不断锤炼自己的意志品质和道德素养。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自我教育提高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坚定信念途径与方法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积极向党组织靠拢表现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833" r="1483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深入学习党的理论知识，理解党的宗旨、方针政策和历史使命。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坚定共产主义信仰，认同社会主义核心价值观，自觉抵制不良思潮。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积极参加党组织的思想教育活动，不断提高自己的思想觉悟。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思想上认同党的理念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密切联系群众，关心群众疾苦，积极为群众排忧解难。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勇于担当责任，积极投身改革开放和社会主义现代化建设事业。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828" r="9828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4522" r="452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676" r="9676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在工作、学习和社会生活中，积极发挥先锋模范作用，带头遵守国家法律法规。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行动上践行党的要求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自觉服从党组织的领导，遵守党的纪律和规定。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积极参加党组织的各项活动，认真完成党组织交给的任务。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自觉接受党组织的监督和教育，不断提高自己的组织观念和党性修养。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组织上接受党的领导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了解中国共产党基本知识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506" r="3350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中国共产党是中国工人阶级的先锋队，同时是中国人民和中华民族的先锋队，是中国特色社会主义事业的领导核心。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性质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全心全意为人民服务是中国共产党的根本宗旨，党的一切工作都是为了实现好、维护好、发展好最广大人民的根本利益。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宗旨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中国共产党性质与宗旨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中国共产党自成立以来，经历了新民主主义革命、社会主义革命和建设、改革开放和社会主义现代化建设等历史时期，取得了举世瞩目的伟大成就。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成就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在政治、经济、文化、社会、生态文明建设以及全面深化改革等方面，中国共产党均取得了显著成就，为国家和人民的发展做出了重要贡献。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63" r="25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中国共产党历史与成就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中国共产党的组织体系包括中央组织、地方组织和基层组织，实行民主集中制的组织原则。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中国共产党的制度包括党的根本组织制度、领导制度、组织生活制度、监督制度等，这些制度共同构成了党的基本制度体系，为党的建设和发展提供了有力保障。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中国共产党组织与制度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https://d.book118.com/285344011302011113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2024-09-20T15:36:57.827</cp:lastPrinted>
  <dcterms:created xsi:type="dcterms:W3CDTF">2024-09-20T07:36:57Z</dcterms:created>
  <dcterms:modified xsi:type="dcterms:W3CDTF">2024-09-20T07:36:59Z</dcterms:modified>
</cp:coreProperties>
</file>