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52C19-0BE1-45B6-AD32-96BABBA0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F17FC-288B-4C13-B48C-1416DA60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0F866-0C9C-400D-A3BC-D523B8FE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4862D-A6A0-4E6D-A74C-0869FA63F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A4145-5B24-4F28-AE67-28A17015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4EE26-C107-4289-B256-2FCC88C2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5CDC9-8EA2-4616-B3CB-96558E4AB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938C4-B188-4305-A8D4-624428F4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E8688-3418-4C33-A43A-AB964041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0866F-094E-4E2B-B074-37FDF7069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BB657-A6CB-4B31-8588-DE271005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4420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问题解决方案制定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问题解决过程中的团队协作与沟通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问题解决中的创新思维与方法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问题解决能力提升途径与建议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75" r="135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问题是指在特定情境下，实际状况与期望状况之间的差距或障碍。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根据问题的性质和影响范围，可分为技术问题、管理问题、人际问题、战略问题等。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通过有效解决问题，可以减少工作中的障碍和延误，提高工作效率。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问题解决能力是个人能力的重要组成部分，通过不断锻炼可以提升个人综合素质。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组织中的问题得到有效解决，可以促进组织的稳定发展和持续进步。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根据问题分析结果，制定针对性的解决方案和实施计划。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准确识别问题的存在，明确问题的性质和影响范围。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对问题进行深入分析，找出问题的根本原因和关键因素。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按照解决方案和实施计划，积极推动方案的落实和执行。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对方案实施效果进行评估，总结经验教训，持续改进问题解决能力。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通过仔细观察现象或事物，发现其中存在的问题或异常。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通过问卷、访谈、资料收集等方式，了解问题的背景、现状和相关信息。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将现状与标准、历史数据、其他类似情况等进行对比，发现差异和问题。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977" b="23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逻辑分析法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运用逻辑推理和演绎方法，对问题进行深入分析，找出问题的本质和根源。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系统分析法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将问题放入系统中进行分析，考虑问题的各个方面和影响因素，找出问题的内在联系和规律。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通过分析问题的原因和结果，找出问题的因果关系和影响因素，为解决问题提供依据。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对问题进行深入挖掘，了解问题的历史、现状和未来发展趋势，找出问题的根本原因。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从多个角度对问题进行分析，包括技术、管理、经济、社会等方面，找出问题的多方面原因。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请教相关领域的专家或资深人士，了解他们对问题的看法和分析，获取更多的信息和建议。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问题原因探究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问题解决方案制定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运用创新思维方法，如头脑风暴、六顶思考帽等，激发团队成员的创造力，提出多种可能的解决方案。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对问题进行深入分析，明确问题的性质、范围和影响，以便找到根本原因。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回顾以往类似问题的解决经验，从中汲取灵感和教训，避免重复犯错。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7" r="1679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解决方案构思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对每个提出的解决方案进行评估，包括实施难度、成本、时间、效果等方面，以便全面了解方案的优缺点。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将不同方案进行对比分析，找出各方案之间的差异和优劣，为决策提供依据。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根据评估结果和对比分析，选择一个或多个最优方案进行实施。在选择方案时，应综合考虑各种因素，确保所选方案能够解决问题并实现目标。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方案选择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针对选定的解决方案，制定详细的实施计划，包括时间表、资源需求、风险应对措施等。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根据实施计划，合理调配人力、物力、财力等资源，确保方案的顺利实施。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建立高效的团队协作机制，明确各成员的角色和职责，确保方案的执行力度和效果。同时，鼓励团队成员之间的沟通和协作，共同解决问题。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解决方案实施计划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问题解决过程中的团队协作与沟通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https://d.book118.com/285344203011011110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2024-09-15T03:35:53.845</cp:lastPrinted>
  <dcterms:created xsi:type="dcterms:W3CDTF">2024-09-14T19:35:53Z</dcterms:created>
  <dcterms:modified xsi:type="dcterms:W3CDTF">2024-09-14T19:35:56Z</dcterms:modified>
</cp:coreProperties>
</file>