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79154A-BB69-4079-9FF3-3FECDAC5FC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873409-0AD4-4476-9DA5-B5FD7239A8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697ADD-F057-4FB9-9EB6-90DE0C1D9B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62507B-FAAD-4DEC-97E3-D6517FD5B9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5A0FE6-5FA1-41D3-8C9B-E9CD066FED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97D085-5DA5-4376-A338-DC22488227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A35696-A984-4464-A96C-02A08BE4CD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A0D187-9589-4E30-9342-2287EEECFB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1E53DE-7504-4AF2-B120-389F414B30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3713DE-68D4-4C4D-AFD0-CF86BA8A7F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CFDD20-AB9E-4634-ACF1-42B07D3504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5344243344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康复科治疗师带教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带教计划与目标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带教实施与管理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带教效果与评估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带教内容与方法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带教中需注意的问题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带教案例分享与讨论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带教计划与目标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根据康复科治疗师的工作需求和特点，制定详细的带教计划，包括带教时间、地点、人员安排等。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确定带教的具体内容和方法，包括理论知识的传授和实践技能的指导，确保带教工作的全面性和有效性。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31" b="1253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制定评估标准和方法，对带教效果进行定期评估和反馈，不断完善和调整带教计划。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制定带教计划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提高康复科治疗师的理论水平和专业技能，使其能够更好地为患者提供康复治疗服务。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培养康复科治疗师的团队协作和沟通能力，提高其综合素质和职业素养。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促进康复科治疗师的职业发展，为其未来的职业规划和晋升奠定基础。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明确带教目标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介绍康复治疗的基本概念、原则、方法和流程，使治疗师能够全面了解康复治疗的基本知识。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康复治疗的基本理论和方法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针对具体的康复治疗技术，如物理疗法、作业疗法等，进行实践操作和演示，使治疗师能够熟练掌握相关技能。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康复治疗技术操作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教授如何对患者进行评估、诊断和治疗计划制定，以及康复治疗过程中的管理技巧和注意事项。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患者评估和管理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强调团队协作的重要性，传授沟通技巧和方法，提高治疗师在团队中的协作能力和沟通能力。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团队协作与沟通技巧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确定带教内容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带教实施与管理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根据治疗师和实习生的时间安排，制定合理的带教时间表，确保双方都能充分参与和投入。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根据实际情况，如治疗师的工作安排或实习生的学习进度，适时调整带教时间，确保带教的顺利进行。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灵活调整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安排带教时间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rcRect l="16667" r="16667"/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rcRect l="16667" r="16667"/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rcRect l="14250" r="14250"/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个性化教学：根据实习生的学习需求和特点，选择适合的带教方式，如一对一辅导、小组讨论或实践操作等。- 多元化教学：结合理论讲解、案例分析、实践操作等多种教学方式，提高实习生的学习兴趣和效果。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确定带教方式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t="1418" b="1418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定期评估：制定评估标准，定期对实习生的学习进度和效果进行评估，以便及时发现问题并调整带教策略。- 反馈与指导：根据评估结果，给予实习生及时的反馈和指导，帮助其改进不足之处，提高学习效果。同时，鼓励实习生提出问题和建议，促进带教的持续改进。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l="11405" r="11405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l="11405" r="11405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定期评估与反馈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带教效果与评估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47" b="47"/>
          <a:stretch>
            <a:fillRect/>
          </a:stretch>
        </p:blipFill>
        <p:spPr>
          <a:xfrm>
            <a:off x="6822813" y="3719013"/>
            <a:ext cx="2701660" cy="2699124"/>
          </a:xfrm>
          <a:prstGeom prst="diamond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alphaModFix/>
          </a:blip>
          <a:srcRect t="47" b="47"/>
          <a:stretch>
            <a:fillRect/>
          </a:stretch>
        </p:blipFill>
        <p:spPr>
          <a:xfrm>
            <a:off x="7719270" y="1064801"/>
            <a:ext cx="3836142" cy="3832540"/>
          </a:xfrm>
          <a:prstGeom prst="diamond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218874" y="1875949"/>
            <a:ext cx="5367290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请输入您的内容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带教效果与评估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https://d.book118.com/285344243344011040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2024-09-01T08:57:44.556</cp:lastPrinted>
  <dcterms:created xsi:type="dcterms:W3CDTF">2024-09-01T00:57:44Z</dcterms:created>
  <dcterms:modified xsi:type="dcterms:W3CDTF">2024-09-01T00:57:46Z</dcterms:modified>
</cp:coreProperties>
</file>