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C505E-0E31-426B-B75E-5B2988D9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7BDDF-C9E7-491A-A39E-4DEEFFB0F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F7419-8897-4D1A-8326-E61BCCF6A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B902A-D635-4A0C-8338-03A76A802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D3146E-EC71-4216-B24D-B9EC4784C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70D15-B5FE-47B6-91BC-8CFC3895C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6FC58-5336-465C-A58B-989A1A79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5EE20-EA3B-46CA-9DBE-D49539B1E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F3D8D-BEBC-4494-944D-420E174FC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B93C4-ACDA-4DC9-B8E3-680DE03E5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CC77A-229C-47F1-8D9A-05FE487B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44340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偏瘫患者截肢后的护理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偏瘫患者截肢的原因和影响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截肢后的日常护理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偏瘫患者的特殊护理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营养和饮食护理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偏瘫患者截肢的原因和影响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疾病或创伤导致肢体坏死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由于血管疾病、血栓、创伤等原因，导致肢体无法得到足够的血液供应，进而发生坏死。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疾病治疗的需要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某些肿瘤、感染等疾病的手术治疗可能涉及到截肢。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截肢后患者失去部分或全部肢体，导致日常生活能力受限，如穿衣、洗澡、行走等。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日常生活能力受限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截肢对患者造成巨大的心理压力和自卑感，影响社交和家庭生活。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心理压力和自卑感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截肢可能导致患者的自尊心受损，产生自卑感，不愿意参加社交活动。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截肢后患者可能出现焦虑、抑郁等情绪问题，需要心理支持和辅导。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焦虑和抑郁情绪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截肢后的日常护理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定期清洁伤口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保持伤口清洁，避免感染。使用温和的肥皂和水清洗，然后用无菌纱布轻轻拍干。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更换敷料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定期更换敷料，确保伤口干燥和清洁。更换敷料时，要遵循无菌操作原则，避免交叉感染。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对于伤口疼痛，可以采取冷敷、热敷、药物等措施进行缓解。同时，关注患者的心理状态，提供心理支持。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在伤口愈合后，尽早开始康复训练，以促进肢体功能的恢复。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家庭康复指导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根据患者的具体情况，制定个性化的康复训练计划，包括关节活动、肌肉力量训练、步态训练等。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向患者及家属提供康复训练的指导和建议，让他们在家中也能继续进行康复训练。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鼓励患者进行适当的运动，避免长时间卧床，以降低血栓形成的风险。同时，定期检查下肢血管情况。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偏瘫患者截肢后容易发生血糖、血压升高的情况，应定期监测并采取相应的控制措施。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控制血糖、血压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关注患者的心理健康状况，提供心理支持和辅导，帮助他们面对截肢后的心理挑战。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偏瘫患者的特殊护理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https://d.book118.com/285344340222011101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2024-09-10T03:34:05.750</cp:lastPrinted>
  <dcterms:created xsi:type="dcterms:W3CDTF">2024-09-09T19:34:05Z</dcterms:created>
  <dcterms:modified xsi:type="dcterms:W3CDTF">2024-09-09T19:34:07Z</dcterms:modified>
</cp:coreProperties>
</file>