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DA6BEE-BCC3-4895-A38C-4563DD66B7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7BEE4-4A29-4396-B108-16016773F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BF2070-61FE-464B-B096-63A0473C7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B9EDEB-295C-48B5-A9D4-F88AA5724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0A5636-F612-4F43-88DB-2DCDC1076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A27742-E30A-411D-9A80-EABD935EF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1CF9F3-9AC0-4C19-B814-3D9D8C16C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D936EC-4356-4DCE-BE2D-1E6AB7EE7E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52D854-12B2-48F6-A98F-51516B8ED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9D09D5-17BA-47B5-BD3C-4EF2793FAF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A069C7-0196-46C9-AC4B-26111C84B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000123101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《框架结构设计》PPT课件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框架结构简介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框架结构设计基础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框架结构的材料选择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框架结构的施工工艺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框架结构的案例分析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框架结构简介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框架结构是指一种通过将建筑物划分为若干个独立的空间，并使用梁、柱等结构元素进行连接，以实现建筑物的整体稳定性和承载能力的结构形式。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框架结构主要由横梁、立柱、楼板、墙体等部分组成，其中横梁和立柱是主要的承重构件，楼板和墙体则起到分隔空间的作用。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框架结构的构成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框架结构的优点在于其空间灵活性高、抗震性能好、施工速度快等优点，因此在现代建筑中得到了广泛应用。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框架结构的优点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框架结构的定义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钢筋混凝土框架结构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钢筋混凝土框架结构是指以钢筋混凝土为主要材料的框架结构，其承重构件采用钢筋混凝土浇筑而成，具有较高的承载能力和耐久性。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钢结构框架结构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钢结构框架结构是指以钢材为主要材料的框架结构，其承重构件采用钢材焊接或螺栓连接而成，具有重量轻、施工简便等优点。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木结构框架结构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木结构框架结构是指以木材为主要材料的框架结构，其承重构件采用木材加工而成，具有环保、自然等优点，但承载能力和耐久性相对较低。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框架结构的类型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住宅建筑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住宅建筑由于其楼层高度和承载需求较高，需要采用框架结构来满足其承重和抗震需求。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公共建筑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公共建筑如图书馆、博物馆等，由于其建筑风格和功能需求较为特殊，需要采用框架结构来满足其多样化的空间需求。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商业建筑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商业建筑如商场、办公楼等，由于其空间需求较大，需要采用框架结构来满足其大跨度、大空间的需求。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框架结构的应用场景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框架结构设计基础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48" r="1654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389" r="17389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框架结构设计应满足建筑物的使用功能，确保空间布局合理、流线清晰。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功能性原则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在满足安全性和使用功能的前提下，尽量控制成本，合理选用材料和施工方法。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框架结构应考虑长期使用需求，保证结构的安全性和耐久性。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耐久性原则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框架结构应与周围环境相协调，注重建筑外观的美观和艺术性。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美观性原则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框架结构设计原则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明确建筑物的使用功能、规模和要求，进行初步的需求分析和估算。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根据需求分析，设计多种框架结构方案，比较优劣，选定最佳方案。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方案设计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对选定方案进行详细的计算和分析，确定各部分的尺寸、材料和构造方式。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详细设计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完成施工图纸设计，明确各部分的具体做法和施工要求。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施工图设计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框架结构的设计流程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运用先进的计算和分析软件，对框架结构进行详细的分析和优化，提高结构的承载能力和稳定性。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结构分析优化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材料优化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构造优化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施工方法优化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根据结构的需求和条件，合理选用高强度、轻质、耐久性好的材料，降低成本并提高结构性能。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通过合理的节点设计和连接方式，提高结构的整体性和稳定性，减少不必要的浪费。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根据实际情况，选择合适的施工方法和工艺，降低施工难度和成本，提高施工效率。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框架结构的优化方法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框架结构的材料选择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https://d.book118.com/286000123101010040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2024-09-06T16:28:21.000</cp:lastPrinted>
  <dcterms:created xsi:type="dcterms:W3CDTF">2024-09-06T08:28:21Z</dcterms:created>
  <dcterms:modified xsi:type="dcterms:W3CDTF">2024-09-06T08:28:22Z</dcterms:modified>
</cp:coreProperties>
</file>