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EFD7C-5A20-4179-BD9D-733011B52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9609A-0048-4B48-9175-C320C640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0260A-6ACF-4989-B104-D345FF1C9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ACDFD-3087-4B45-BD0C-83E9FE2C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88CF0-51BB-4939-A2F9-DCC4F427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45823-FB20-40E4-90F2-AC3789389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8E376-7597-4523-8707-95479B15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B7686-4C34-4A74-843E-40ACD439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A79A9-6DC8-45D0-A9C0-22EBCD60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FA094-EF18-4DB1-8B87-202C301B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76708-84A8-4364-993D-061DA07E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030252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分区分级专题培训\n## 1.风险分区分级的基本概念与重要性\n### 1.1风险分区的定义与目的\n### 1.2风险分级的依据与方法\n### 1.3风险分区分级的重要性及其在企业中的应用\n## 2.风险分区分级的实施步骤与方法\n### 2.1风险识别与评估的技巧\n### 2.2风险分区的标准与流程\n### 2.3风险分级管理的策略与措施\n## 3.风险分区分级的关键要素与技巧\n### 3.1风险分区的基本原则与考虑因素\n### 3.2风险分级的评分标准与方法\n### 3.3风险分级结果的应用与监控\n## 4.风险分区分级在不同行业与企业中的应用案例\n### 4.1金融行业风险分区分级案例分析\n### 4.2制造业风险分区分级案例分析\n### 4.3其他行业风险分区分级案例分析\n## 5.风险分区分级的挑战与未来发展趋势\n### 5.1风险分区分级面临的挑战与问题\n### 5.2风险分区分级技术的创新与进步\n### 5.3风险分区分级未来发展趋势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风险分区分级专题培训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风险分区分级的基本概念与重要性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17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2" name="组合 17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将企业面临的风险划分为不同的区域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有助于企业更有效地识别和管理风险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组合 17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风险分区的目的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提高企业对风险的识别和评估能力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为企业制定有针对性的风险控制措施提供依据</a:t>
                </a:r>
                <a:endParaRPr/>
              </a:p>
            </p:txBody>
          </p:sp>
          <p:pic>
            <p:nvPicPr>
              <p:cNvPr id="1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组合 18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风险分区的意义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有助于企业实现风险管理的精细化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提高企业风险管理的效率和效果</a:t>
                </a:r>
                <a:endParaRPr/>
              </a:p>
            </p:txBody>
          </p:sp>
          <p:pic>
            <p:nvPicPr>
              <p:cNvPr id="1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风险分区的定义与目的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风险分级的依据</a:t>
                </a:r>
                <a:endParaRPr/>
              </a:p>
            </p:txBody>
          </p:sp>
          <p:sp>
            <p:nvSpPr>
              <p:cNvPr id="1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风险类型：将风险分为市场风险、信用风险、操作风险等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风险程度：根据风险发生的可能性和影响程度进行分级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风险来源：分析风险的来源，如外部风险、内部风险等</a:t>
                </a:r>
                <a:endParaRPr/>
              </a:p>
            </p:txBody>
          </p:sp>
        </p:grpSp>
        <p:grpSp>
          <p:nvGrpSpPr>
            <p:cNvPr id="1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风险分级的方法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定性方法：通过专家判断、历史数据分析等方法进行分级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定量方法：运用统计模型、数据分析工具等进行风险量化评估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风险分级的标准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国家或行业标准：参考国家或行业风险分级标准进行划分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企业内部标准：根据企业自身风险承受能力制定分级标准</a:t>
                </a:r>
                <a:endParaRPr/>
              </a:p>
            </p:txBody>
          </p:sp>
        </p:grpSp>
      </p:grpSp>
      <p:pic>
        <p:nvPicPr>
          <p:cNvPr id="1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风险分级的依据与方法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风险分区分级的重要性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提高企业对风险的认知程度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有助于企业制定合理的风险控制策略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降低企业风险发生的概率和影响程度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风险分区分级在企业中的应用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制定风险管理计划，明确风险管理目标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为企业资源配置提供依据，优化风险管理措施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帮助企业实现风险管理的持续改进和优化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风险分区分级的重要性及其在企业中的应用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风险分区分级的实施步骤与方法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风险识别与评估的技巧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通过历史数据分析、专家判断等方法识别风险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运用风险评估工具和方法进行风险识别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分析风险的可能性和影响程度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评估风险的紧迫性和长期性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考虑风险之间的关联性和相互影响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风险分区的标准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根据风险类型、程度和来源进行划分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参考国家或行业风险分级标准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结合企业自身风险承受能力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风险分区的流程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确定风险分区的基本原则和方法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进行风险识别和评估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根据评估结果进行风险分区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风险分区的标准与流程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风险分级管理的策略与措施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组合 2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组合 2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风险分级管理的策略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针对不同风险区域制定风险管理计划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合理安排风险资源的配置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定期评估和调整风险管理策略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组合 2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风险分级管理的措施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制定针对不同风险区域的控制措施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建立风险监测和预警机制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加强风险管理培训和宣传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风险分区分级的关键要素与技巧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风险分区的基本原则与考虑因素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风险分区的基本原则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风险程度与风险控制能力相匹配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风险分区结果具有可比性和可操作性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风险分区应保持一定的稳定性和灵活性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风险分区的考虑因素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企业战略目标和发展阶段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行业特点和风险特征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企业风险承受能力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https://d.book118.com/286003025212010050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风险分区分级专题培训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2024-09-16T05:53:29.520</cp:lastPrinted>
  <dcterms:created xsi:type="dcterms:W3CDTF">2024-09-15T21:53:29Z</dcterms:created>
  <dcterms:modified xsi:type="dcterms:W3CDTF">2024-09-15T21:53:31Z</dcterms:modified>
</cp:coreProperties>
</file>