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6A54A-432B-4A78-B4BD-27323400E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2E743-F742-468A-A648-DEB42FBE9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8ACA3-9E2E-4A35-B88E-7D305CDD8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9E2D1-771D-467C-B555-86B862CA0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31F363-46BE-486E-93A8-FD6A0A28A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634280-E486-483F-9391-6B941EE1F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5D2890-AD6D-4764-AB70-8D9F882C1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75BA0-B967-42E5-9E2C-95A37552B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E379C-6F63-4E43-BFDA-8DE0792A9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34633-3EAF-4E8B-A056-654D278D2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44344-9975-49B8-876F-7174B90DE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1004201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工程消防施工的火灾逃生与应急救援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火灾逃生基础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工程消防施工的火灾逃生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工程消防施工的应急救援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火灾逃生基础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火灾是指在时间或空间上失去控制的燃烧所造成的灾害。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51" r="145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625" r="20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583" b="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根据物质燃烧特性，火灾分为A、B、C、D、E五类。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火灾从初起、发展、猛烈、熄灭四个阶段发展，不同阶段有不同的特点。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火灾的基本知识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火灾逃生的基本原则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发现火情后，应尽快报警并通知消防部门，同时组织人员疏散。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火灾逃生时，要保持冷静，不惊慌失措，有序撤离。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选择离安全出口、楼梯、过道近的路线逃生，避免迷路或延误时间。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逃生时，应佩戴口罩或湿毛巾，以减少吸入有害烟雾和气体的危害。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快速反应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保持镇静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选好逃生路线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做好防护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441" r="2344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消防通道是火灾逃生的主要通道，应保持畅通无阻。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利用消防通道逃生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在建筑物的外墙上，可以沿着疏散楼梯、阳台等攀爬逃生。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利用建筑物外墙逃生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如防烟楼梯、封闭楼梯等设施进行逃生。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利用内部设施逃生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火灾时，应按照疏散指示标志指引的方向进行逃生。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利用应急照明和疏散指示标志逃生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火灾逃生的基本方法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工程消防施工的火灾逃生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由于施工现场材料堆放密集，易燃物多，一旦起火，火势容易迅速蔓延。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1375" b="11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火势蔓延速度快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施工现场的建筑材料和废弃物在燃烧过程中会产生大量烟雾，影响视线和呼吸。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烟雾浓重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施工现场环境复杂，消防通道不畅，给灭火和救援带来很大困难。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救援难度大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工程消防施工火灾的特点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施工现场的临时设施和建筑材料可能阻挡逃生通道，影响人员疏散。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逃生路线受阻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火灾发生时，现场人员容易产生恐慌情绪，导致逃生秩序混乱。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恐慌情绪蔓延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667" r="22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火灾现场可能存在通讯中断或信号弱的情况，影响人员与外界的联系。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通讯困难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工程消防施工火灾逃生的难点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熟悉逃生路线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正确使用消防器材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寻求外部救援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工程消防施工火灾逃生的策略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759" r="1775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施工期间，应熟悉现场的逃生路线，了解紧急出口和安全避难场所的位置。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火灾发生时，保持冷静至关重要，要避免因恐慌而做出错误的判断和行动。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了解并正确使用施工现场配备的消防器材，如灭火器、消火栓等，控制火势蔓延。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如无法自行控制火势，应立即拨打火警电话，向消防部门求助。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https://d.book118.com/286010042012010054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2024-09-21T00:44:44.160</cp:lastPrinted>
  <dcterms:created xsi:type="dcterms:W3CDTF">2024-09-20T16:44:44Z</dcterms:created>
  <dcterms:modified xsi:type="dcterms:W3CDTF">2024-09-20T16:44:46Z</dcterms:modified>
</cp:coreProperties>
</file>