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2115B1-09E2-474C-9FEF-1DBE47EEEA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DEFE3E-1178-4C5D-BCBD-93D7B0DA77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8AEED1-CB8A-44BC-A949-9403D17490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9025B0-017D-4DF3-9692-CC144FA8D8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BB08A54-3847-4048-95FA-C6FF57509F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3789A3D-BD52-4953-AC49-7D77ADB8CF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DE2CF47-4641-4841-9FE1-C03B323628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DF8F21-567F-4FE1-B5CB-3D4557DAFF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C9EACB-C349-4C84-B2C5-1AD680DAA8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5E8586-11AD-45A2-B0B7-F96C280B34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FF736D-971A-4DCA-8BAD-BAA3C5A8BA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86014020142010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11708" y="1595439"/>
            <a:ext cx="57721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第四节对弧长的曲线积分课件</a:t>
            </a:r>
          </a:p>
        </p:txBody>
      </p:sp>
      <p:sp>
        <p:nvSpPr>
          <p:cNvPr id="4" name="AutoShape 4"/>
          <p:cNvSpPr/>
          <p:nvPr/>
        </p:nvSpPr>
        <p:spPr>
          <a:xfrm>
            <a:off x="1105622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36425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054506" y="5422868"/>
            <a:ext cx="4785198" cy="0"/>
          </a:xfrm>
          <a:prstGeom prst="line">
            <a:avLst/>
          </a:prstGeom>
          <a:ln w="9525">
            <a:solidFill>
              <a:srgbClr val="000000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807827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曲线积分的定义与性质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对弧长的曲线积分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格林公式及其应用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斯托克斯公式及其应用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曲线积分的应用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10775" y="2073592"/>
            <a:ext cx="1835690" cy="2710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曲线积分的定义与性质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683" b="2768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曲线积分定义为函数在给定曲线上的积分，用于描述曲线上的物理量（如质量、电荷等）的分布和变化。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曲线积分分为第一类曲线积分和第二类曲线积分，分别对应于对标量函数和向量函数的积分。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曲线积分具有线性性质，即对于两个函数的和或差，其曲线积分等于各自曲线积分的和或差。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曲线积分还具有积分区间可加性，即对于函数在两个区间上的曲线积分，其值等于两个区间上曲线积分的和。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性质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曲线积分与定积分的联系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当曲线积分的积分路径为直线段时，曲线积分转化为定积分。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对于参数方程表示的曲线，曲线积分可以通过参数方程转化为定积分进行计算。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对弧长的曲线积分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对弧长的曲线积分定义为函数在曲线上的定积分，其中曲线长度为被积分的变量。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对弧长的曲线积分具有线性性质、可加性、对称性和区间可加性等性质。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性质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定义与性质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对于简单的曲线，可以直接计算其长度，然后求定积分。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直接法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对于参数方程表示的曲线，可以通过参数方程将曲线长度转化为参数范围，然后求定积分。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参数法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对于平面区域上的简单闭曲线，可以利用格林公式将曲线积分转化为二重积分进行计算。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格林公式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计算方法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7554" r="17554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对弧长的曲线积分可以用来计算平面区域上的简单闭曲线的长度。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对于平面区域上的简单闭曲线，其围成的面积等于其上的对弧长的曲线积分值。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与面积的关系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https://d.book118.com/286014020142010101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36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2024-09-26T03:46:27.272</cp:lastPrinted>
  <dcterms:created xsi:type="dcterms:W3CDTF">2024-09-25T19:46:27Z</dcterms:created>
  <dcterms:modified xsi:type="dcterms:W3CDTF">2024-09-25T19:46:29Z</dcterms:modified>
</cp:coreProperties>
</file>