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B1946-836F-4C93-A379-C34F0EE7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AC73F-E6AF-47CC-9128-49C0E3D1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C5E43-1230-49DA-A094-2809A60A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780E9-6FBD-4313-B194-BA51074B2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BF1DAD-17AC-4FA7-9EA7-0F990D73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2D19A-7313-4C5E-B54D-939BB6CC3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4F873-A278-40A4-99CB-2B64B8595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A9120-AB52-42B3-8D2B-E2E193A0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5D133-6EB9-40D6-B12F-3C18A445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C2872-0123-4667-ABE9-B7BBA1E0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15ED-06CC-43DF-BBE3-83BE0960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1504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安全职业健康培训计划的经验分享与案例分析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安全职业健康培训计划概述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安全职业健康培训计划经验分享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安全职业健康培训的挑战与解决方案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安全职业健康培训计划的未来展望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安全职业健康培训计划概述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24" r="582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减少企业经济损失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通过培训提高员工对安全事故的预防和应对能力，降低事故发生的风险，保障员工生命安全。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重视员工职业健康的公司更容易获得社会的认可和信任，提升企业形象。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安全事故可能导致设备损坏、生产中断和人员伤亡等经济损失，通过培训可以降低这些损失。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安全职业健康的重要性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安全职业健康培训的目标和原则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提高员工的安全意识和技能，确保员工在工作场所的行为符合安全规定，预防事故发生。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培训内容应全面、实用、针对性强，培训方式应多样化、互动性强，培训效果应可评估和持续改进。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组织与实施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安全职业健康培训计划的实施流程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按照计划组织培训，确保培训顺利进行。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根据需求分析结果，制定详细的培训计划，包括培训内容、方式、时间、地点等。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分析员工的职业健康需求和风险，确定培训内容和目标人群。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对培训效果进行评估，收集员工反馈，持续改进培训计划。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安全职业健康培训计划经验分享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安全职业健康培训计划经验分享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安全职业健康案例分析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2018年，某化工厂发生爆炸事故，造成10人死亡、30人受伤。事故原因是设备老化、维护不当，导致易燃气体泄漏并引发爆炸。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2019年，某煤矿发生瓦斯爆炸事故，造成15人死亡、20人受伤。事故原因是通风不畅，导致瓦斯积聚并达到爆炸极限。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典型的安全事故案例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某煤矿瓦斯爆炸事故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https://d.book118.com/286015045222010051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2024-09-17T20:48:30.913</cp:lastPrinted>
  <dcterms:created xsi:type="dcterms:W3CDTF">2024-09-17T12:48:30Z</dcterms:created>
  <dcterms:modified xsi:type="dcterms:W3CDTF">2024-09-17T12:48:32Z</dcterms:modified>
</cp:coreProperties>
</file>