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C7A121-DEFB-40E6-ADAC-C74BD917B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81B94F-AD51-4A30-A265-C12BC4102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0F6F72-4701-4A56-96B1-A7F0CD3D1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772A96-B479-4BAF-B171-476A25E9B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F678FA-C1A5-45D4-8637-10AE7EF51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1D0EF5-CCDF-48BD-AE2D-E1B53A3FB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490BA0-A4B2-43F1-A506-89560AED2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A5CFAF-BE93-445A-887B-DEBB720E8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329909-CE84-4410-94C5-D5EED0431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67D4FF-AF97-428F-90E5-86193A617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23FAA8-1054-411D-BB51-6F5A0E1FA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020230201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呼吸睡眠障碍的护理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呼吸睡眠障碍的基本知识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呼吸睡眠障碍的评估与诊断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呼吸睡眠障碍的护理策略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呼吸睡眠障碍的护理案例分享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169" r="2416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041" r="310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这些障碍可能导致睡眠不足、白天疲劳、注意力不集中、记忆力下降等问题，严重影响患者的生活质量。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呼吸睡眠障碍是指一系列影响呼吸和睡眠质量的疾病和状况，包括睡眠呼吸暂停综合症、打鼾、不安腿综合症等。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922" b="492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护理在呼吸睡眠障碍的管理中起着至关重要的作用，通过有效的护理措施，可以帮助患者改善睡眠质量，减轻症状，提高生活质量。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护理不仅包括对患者病情的评估、诊断和治疗，还包括对患者及其家属的教育、支持和心理疏导，以帮助他们更好地应对和管理呼吸睡眠障碍。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呼吸睡眠障碍的基本知识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584" r="2058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474" r="3047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2148" r="2214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呼吸睡眠障碍是指由于各种原因导致的睡眠过程中呼吸功能异常，包括打鼾、睡眠呼吸暂停、低通气等。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根据症状和病因，呼吸睡眠障碍可分为中枢性、阻塞性、混合性和复杂性等类型。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常见的症状包括夜间打鼾、呼吸暂停、白天嗜睡、注意力不集中等。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长期呼吸睡眠障碍可能导致高血压、糖尿病、心血管疾病等健康问题，影响生活质量和工作效率。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常见病因包括肥胖、鼻咽部结构异常、上气道狭窄、中枢神经系统疾病等。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呼吸睡眠障碍的病理生理机制涉及多个系统，包括上气道结构、神经肌肉、内分泌等，这些因素相互作用导致呼吸功能异常。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呼吸睡眠障碍的评估与诊断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睡眠日记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睡眠量表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生理参数监测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评估流程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评估工具与流程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8989" r="89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记录睡眠情况，包括入睡时间、觉醒次数、睡眠时长等。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如失眠严重程度指数、睡眠质量指数等，用于评估睡眠质量。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如多导睡眠图（PSG）、睡眠呼吸监测等，用于监测呼吸、心率等生理指标。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根据患者症状和评估工具，综合分析并确定是否存在呼吸睡眠障碍。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3583" b="3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根据国际和国内相关指南和共识，结合患者症状、体征和评估结果进行诊断。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综合运用多种手段，如询问病史、体格检查、实验室检查和特殊检查等。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诊断标准与方法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https://d.book118.com/286020230201010100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2024-09-24T22:49:20.410</cp:lastPrinted>
  <dcterms:created xsi:type="dcterms:W3CDTF">2024-09-24T14:49:20Z</dcterms:created>
  <dcterms:modified xsi:type="dcterms:W3CDTF">2024-09-24T14:49:22Z</dcterms:modified>
</cp:coreProperties>
</file>