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529CB7-286C-4AB1-B0EF-42EA7584E4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AA3A35-B61F-46A4-AC05-AEE1EE1265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62DE5E-4849-4C0F-A18B-68403C702B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25217B-B4BE-46FA-823D-9BDDC6B9FD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E15A39-48B1-4D2C-A6C3-6B558C8B80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A8B1A6-0DB9-49A3-93C4-9C582EC9A0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F6DC315-06F7-4279-A968-7E32D4D258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48124E-68CC-4E2F-AB6A-DF458F0223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ABE0C8-7B9F-4049-A202-28BE4C0F0E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572340-509E-44FA-9EC5-B17D2DC0D4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2A8AC0-7D49-4150-B6F4-CA92A05B87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6021002012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安庆电厂二期工程项目部量工艺推进情况</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汇报人：AA</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项目概述与背景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项目部量工艺现状分析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改进方案设计与实施计划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资源配置与保障措施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效果评估与持续改进策略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未来展望与合作建议</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项目概述与背景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安庆电厂二期工程是一座大型火力发电厂，总装机容量2×660MW，采用超超临界燃煤发电机组。</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工程规模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917" r="159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工程进度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投资方与建设方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目前，该项目主体工程已基本完成，正在进行设备安装和调试工作。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该项目由安庆电力公司投资建设，由中国能建集团负责总承包建设。</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安庆电厂二期工程简介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通过优化工艺流程和采用先进设备，提高生产效率，降低生产成本。</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5583" r="1558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708" r="1670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提高生产效率</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通过精细化管理和严格的质量控制，提升产品质量，增强市场竞争力。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提升产品质量</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采用环保技术和设备，降低能耗和排放，推动企业绿色发展。</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促进节能减排</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项目部量工艺推进意义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本次汇报将涵盖项目部量工艺推进的整体情况、关键问题及解决方案、未来工作计划等方面。</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着重介绍项目部量工艺推进的成效、经验教训以及需要协调解决的问题，为领导决策提供有力支持。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汇报范围及重点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汇报重点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汇报范围</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项目部量工艺现状分析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现有工艺流程梳理</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加工制造</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按照设计图纸和工艺要求，对原材料进行切割、焊接、打磨等加工处理。</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原料准备</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根据项目需求，采购合格的原材料，并进行入库检验和分类存储。</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工艺流程概述</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安庆电厂二期工程项目部量工艺主要包括原料准备、加工制造、装配调试和检测验收等环节。</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装配调试</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将加工好的零部件进行装配，并进行调试以确保设备正常运行。</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检测验收</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对装配好的设备进行质量检测，确保符合设计要求和相关标准。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如何确保采购的原材料质量稳定可靠，避免因原料问题影响产品质量和生产进度。</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原料质量控制</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如何提高加工精度，减少误差，以满足设计要求并提升产品质量。</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加工精度提升</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如何优化装配流程，提高装配效率，缩短生产周期。</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装配效率优化</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如何制定统一的质量检测标准，确保产品质量的一致性和稳定性。</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质量检测标准统一</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关键问题及挑战识别</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28" r="802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操作人员的技能水平和经验对工艺流程的执行和产品质量有直接影响。</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人员技能水平</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设备的性能状态和精度直接影响加工制造环节的质量和效率。</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设备性能状态</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工艺流程设计的合理性和优化程度对生产效率和产品质量有重要影响。</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工艺流程设计</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原材料的质量稳定性和可靠性是影响产品质量的关键因素之一。</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原材料质量</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改进方案设计与实施计划</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000" r="17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实施效果评估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对优化后的工艺流程进行实施效果评估，确保达到预期目标。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工艺流程分析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通过对现有工艺流程的全面分析，找出瓶颈环节和潜在问题。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优化措施制定</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针对分析结果，制定具体的优化措施，如改进工艺参数、引入新工艺等。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工艺流程优化方案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根据工艺流程优化方案，分析所需的设备类型、规格和数量。</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设备需求分析</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结合国内外市场情况和实际需求，提出合理的设备选型建议。</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设备选型建议</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制定设备配置方案，包括设备的布局、安装和调试等。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设备配置方案</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设备选型和配置建议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https://d.book118.com/286021002012010042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2024-09-09T06:44:31.466</cp:lastPrinted>
  <dcterms:created xsi:type="dcterms:W3CDTF">2024-09-08T22:44:31Z</dcterms:created>
  <dcterms:modified xsi:type="dcterms:W3CDTF">2024-09-08T22:44:33Z</dcterms:modified>
</cp:coreProperties>
</file>