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CDE14-3C2E-4A3C-8575-FD11B0961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9A7A9-4EE3-4F0E-A35C-6625645F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A0B1B-709A-47A8-80B7-2C588D66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016F0-4964-4B02-9E31-C1E742F1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7F0CD-B533-45CC-B2C6-42F986CF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3D578-E308-4F35-A3BE-5662CEEC5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65389F-B310-4B53-BB10-13A3DCFF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568DA-6FDC-4E76-BA6A-856F7FB1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EE95D-1A21-4AEB-8057-6EF4CD62A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60C2-9657-4914-A4B5-EC10A00C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45205-F268-460A-87F0-275A6884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2305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安全管理制度在行业标准中的应用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安全管理制度在行业标准中的应用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安全管理制度的细分领域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安全管理制度是指为确保企业或组织在生产、管理过程中遵守安全法规、规范和标准，预防安全事故发生，保障员工生命安全和财产安全而制定的一系列规章制度和操作规程。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安全管理制度是企业安全管理的基础，是实现安全生产和可持续发展的重要保障。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通过安全管理制度的宣传和培训，使员工充分认识到安全的重要性，增强安全意识，自觉遵守安全规定。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安全管理制度的制定和执行可以有效预防安全事故的发生，减少企业财产损失和人员伤亡。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完善的安全管理制度可以提升企业的形象和声誉，增强消费者和合作伙伴的信任。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安全管理制度的制定应依据国家法律法规、行业标准和企业的实际情况。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制定安全管理制度需要进行充分的调研、分析和评估，明确管理目标、管理范围和管理措施。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安全管理制度的执行需要建立相应的监督机制，确保各项规定得到有效执行，同时对执行情况进行定期评估和改进。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执行与监督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随着企业发展和外部环境的变化，安全管理制度需要进行持续改进和优化，以适应新的安全管理需求。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安全管理制度在行业标准中的应用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行业标准是针对某一行业内的规范和准则，用于统一行业内企业的生产和服务行为，以确保产品和服务的质量、安全和性能。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行业标准是保障行业健康发展的重要基石，有助于规范市场秩序，提高产品质量，增强企业竞争力，保障消费者权益。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38" r="1843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指导企业建立安全管理制度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行业标准通常会规定企业应建立的安全管理制度，包括安全生产责任制、安全检查制度、安全培训制度等，以确保企业的生产和服务过程符合安全要求。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规范企业安全管理行为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行业标准会明确企业安全管理的具体要求，包括安全风险的评估和控制、事故的预防和应对等，规范企业的安全管理行为，提高企业的安全管理水平。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通过行业标准的实施，企业能够更加深入地认识到安全管理的重要性，从而加强安全意识，采取更加有效的安全管理措施，保障企业的安全生产。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安全管理制度在行业标准中的作用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制定实施细则和操作规程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企业应结合自身实际情况，制定具体的实施细则和操作规程，将行业标准的要求落到实处，确保安全管理制度的有效实施。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加强安全培训和教育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企业应定期开展安全培训和教育活动，提高员工的安全意识和技能水平，确保员工能够熟练掌握安全操作规程和应急处置措施。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企业应建立完善的监督检查机制，定期对安全管理制度的执行情况进行检查和评估，及时发现和整改安全隐患，确保企业的生产和服务过程符合行业标准要求。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安全管理制度在行业标准中的实施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https://d.book118.com/286023052222010051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2024-09-17T20:49:45.456</cp:lastPrinted>
  <dcterms:created xsi:type="dcterms:W3CDTF">2024-09-17T12:49:45Z</dcterms:created>
  <dcterms:modified xsi:type="dcterms:W3CDTF">2024-09-17T12:49:47Z</dcterms:modified>
</cp:coreProperties>
</file>