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23D5C-073A-46C5-ACE3-789764635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CDC99-AC4C-427E-8EBB-C6BAD820F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D7040-A177-4C86-9B69-CE8D3FE61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3195C5-10AA-4F1A-AC14-C8A4A75E7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30818E-DA71-4B5B-A602-5108E5281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F9EDCA-8326-4ED1-93A8-872650843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0B89C0-08E4-4CDA-8354-E40C81AA3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61E299-7EB7-4476-BA71-5F67A2677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EEE928-DF2E-452B-8BC8-5EFC243E7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ECE06-91CB-4953-8A71-867604527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19DC4-895C-4E5B-AC7B-0C33E734B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23221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学校传染病防控的评估与改进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学校传染病防控现状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存在问题及原因分析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482" r="194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通过对学校传染病防控工作的评估，发现存在的问题和不足，提出改进措施，提高学校传染病防控能力，保障师生健康。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近年来，学校传染病事件频发，引起了社会广泛关注。学校作为人员密集场所，传染病防控工作至关重要。为了加强学校传染病防控工作，提高防控水平，需要对学校传染病防控工作进行评估和改进。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本次评估的范围包括学校的传染病防控管理制度、师生健康监测、环境卫生、食品卫生、应急处置等方面。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评估范围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现场检查、查阅资料等多种方法对学校传染病防控工作进行评估。其中，问卷调查主要针对师生和家长，了解他们对学校传染病防控工作的认知和满意度；现场检查主要对学校的教学环境、宿舍、食堂等场所进行检查，评估学校的环境卫生和食品卫生状况；查阅资料主要查看学校的传染病防控管理制度和相关记录，评估学校的制度执行情况和防控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学校传染病防控现状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083" r="15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落实晨检和因病缺勤追踪制度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通过晨检及时发现学生异常情况，对因病缺勤的学生进行追踪，了解病情和就诊情况。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建立健全传染病防控工作机制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学校应成立专门的传染病防控工作小组，明确工作职责，制定应急预案。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加强校园环境整治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定期开展校园清洁和消毒工作，保持教室、宿舍、食堂等公共场所的卫生。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防控措施及实施情况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传染病发病情况统计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建立传染病报告制度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学校应按照相关规定，及时向教育部门和卫生部门报告传染病发病情况。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定期分析发病趋势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通过对发病数据的统计分析，了解传染病的流行趋势和特征，为防控工作提供依据。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关注重点传染病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加强对流感、水痘、手足口病等重点传染病的监测和预防控制工作。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通过课堂教育、宣传栏、微信公众号等多种形式，向师生普及传染病防控知识，提高健康意识。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开展健康教育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倡导健康生活方式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加强体育锻炼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鼓励师生养成良好的卫生习惯，如勤洗手、戴口罩、保持社交距离等。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组织师生参加体育锻炼和户外活动，增强体质和免疫力，降低感染风险。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师生健康意识和行为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学校是否严格执行晨检制度，及时发现和隔离疑似病例。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晨检制度执行情况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学校是否定期对教室、宿舍、食堂等公共场所进行消毒，确保环境清洁卫生。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消毒措施落实情况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学校是否积极组织学生接种疫苗，提高群体免疫水平。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疫苗接种率统计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防控措施有效性评估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学校传染病发病数量是否有上升趋势，病例主要集中在哪些年级和班级。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病例数量统计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学校发生的传染病种类是否多样化，有无出现新的传染病种。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病例种类分布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学校传染病发病是否具有季节性特点，如春秋季节高发等。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发病季节特点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发病情况与趋势分析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https://d.book118.com/286023221154010050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2024-09-16T02:23:24.208</cp:lastPrinted>
  <dcterms:created xsi:type="dcterms:W3CDTF">2024-09-15T18:23:24Z</dcterms:created>
  <dcterms:modified xsi:type="dcterms:W3CDTF">2024-09-15T18:23:26Z</dcterms:modified>
</cp:coreProperties>
</file>