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9AFDC-0CD5-40F5-BD8E-E3BB14525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B8E96-03F4-46DF-9A79-908FDB6C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884AA-7700-4927-8EA8-6AC8F3822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A9CD25-73F4-49BA-96F8-A55C524AE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B616B7-B634-4EA3-ABF6-EE39DF7B2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E92B0E-DB94-422F-8876-C63D72BC4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5FABF4-CDED-41EF-95A6-F6E5D6F7AB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DB701-8508-4229-985F-EC26E7923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451C9-FFA0-4477-866C-6945D1C5B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FA5D89-FA4C-4EF1-AE7C-A97803030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14472-5226-42AC-BBAC-C77C444DD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030221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提升销售效率的实用技巧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了解客户需求与心理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制定销售策略与计划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优化销售流程与团队协作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利用科技手段提升销售效率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培养专业素养与销售技巧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随着市场竞争的加剧，提升销售效率成为企业追求的重要目标之一。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提升销售效率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市场环境和客户需求不断变化，需要销售人员掌握更多的实用技巧来应对。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包括客户沟通、谈判技巧、销售策略等方面的实用技巧。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如何建立和维护良好的客户关系，提高客户满意度和忠诚度。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如何组建和管理高效的销售团队，提高团队整体业绩。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了解客户需求与心理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运用开放式问题，引导客户表达真实需求和期望。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417" r="124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认真倾听客户讲述，捕捉关键信息，理解客户深层需求。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观察客户行为、表情和语气，分析潜在需求和购买动机。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深入挖掘客户需求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https://d.book118.com/286030221010010103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2024-09-28T03:17:19.785</cp:lastPrinted>
  <dcterms:created xsi:type="dcterms:W3CDTF">2024-09-27T19:17:19Z</dcterms:created>
  <dcterms:modified xsi:type="dcterms:W3CDTF">2024-09-27T19:17:21Z</dcterms:modified>
</cp:coreProperties>
</file>