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79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2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332C6-1A1C-4CC4-8906-9B0B39B79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F78F-B398-4C35-AE38-FD2717250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C1573-FFA1-446E-A288-7C015D17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D409E-B523-4CA1-B3FC-0FC2EF869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6DED7B-9095-4B46-8285-14B6AF95A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DB201-F53E-4FCF-8064-D19B71DD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6D05B-38EB-4763-87AA-F21B77BC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5722D-320E-4D8F-BEDE-9C743BBE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4D0F3-A402-4D2F-B456-201432A3D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72DE1-C8EA-4E89-A23A-0F691B71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E98C6-B8A9-4F99-9F6B-98758C22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69" r:id="rId2"/>
    <p:sldLayoutId id="2147487170" r:id="rId3"/>
    <p:sldLayoutId id="2147487171" r:id="rId4"/>
    <p:sldLayoutId id="2147487172" r:id="rId5"/>
    <p:sldLayoutId id="2147487173" r:id="rId6"/>
    <p:sldLayoutId id="2147487174" r:id="rId7"/>
    <p:sldLayoutId id="2147487175" r:id="rId8"/>
    <p:sldLayoutId id="2147487176" r:id="rId9"/>
    <p:sldLayoutId id="2147487177" r:id="rId10"/>
    <p:sldLayoutId id="214748717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1022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项目进度计划制定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项目进度计划的重要性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制定项目进度计划的方法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制定项目进度计划的步骤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制定项目进度计划的注意事项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https://d.book118.com/286031022120010032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微软雅黑</vt:lpstr>
      <vt:lpstr>+中文标题</vt:lpstr>
      <vt:lpstr>Calibri Light</vt:lpstr>
      <vt:lpstr>Office Theme</vt:lpstr>
      <vt:lpstr>项目进度计划制定</vt:lpstr>
      <vt:lpstr>目录</vt:lpstr>
      <vt:lpstr>单击此处添加章节标题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2024-08-31T14:08:57.226</cp:lastPrinted>
  <dcterms:created xsi:type="dcterms:W3CDTF">2024-08-31T06:08:57Z</dcterms:created>
  <dcterms:modified xsi:type="dcterms:W3CDTF">2024-08-31T06:08:59Z</dcterms:modified>
</cp:coreProperties>
</file>