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35D69-A1A0-441B-86C5-9A51C998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383B6-18C0-4065-9331-7A85075B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D6B37-53E6-4355-80CF-33AFFB007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1C926-409F-426C-BB33-128A25CBA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698E8-2183-46A0-A272-BA75E8C5C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E2033-DCDE-490F-9AA2-EFA5FD26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8A521-821E-4E28-8C85-E9E83AE25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7C8A9-1803-4A3D-9EF5-F40B1D632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F5738-A544-47FE-AE78-9FF1BF89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F9003-BAA8-4441-ADAC-C50E7482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6A409-8337-49CD-B8DC-4A4D1014F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1053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力安全工作规程（电气部分）课件\n## 1.电力安全工作规程概述\n### 1.1电力安全工作规程的重要性及作用\n### 1.2电力安全工作规程的适用范围\n### 1.3电力安全工作规程的执行与监督\n## 2.电气工作人员的基本要求\n### 2.1电气工作人员的资质要求\n### 2.2电气工作人员的培训与考核\n### 2.3电气工作人员的个人防护装备\n## 3.电气设备的运行与维护\n### 3.1电气设备的正常运行与操作\n### 3.2电气设备的定期检查与维护\n### 3.3电气设备的故障处理与检修\n## 4.电气线路的安全要求\n### 4.1电气线路的设计与安装\n### 4.2电气线路的检查与测试\n### 4.3电气线路的故障处理与检修\n## 5.电气安全距离与防护设施\n### 5.1电气安全距离的确定与保持\n### 5.2电气防护设施的种类与选用\n### 5.3电气防护设施的检查与维护\n## 6.电气作业的安全管理\n### 6.1电气作业的组织与实施\n### 6.2电气作业的现场安全监控\n### 6.3电气作业的事故应急救援\n## 7.电力安全工作规程的实例解析\n### 7.1电力安全工作规程在电气设备运行中的应用\n### 7.2电力安全工作规程在电气线路维护中的应用\n### 7.3电力安全工作规程在电气作业安全管理中的应用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000"/>
              <a:t>电力安全工作规程（电气部分）课件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电力安全工作规程概述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电力安全工作规程的重要性及作用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保障电力系统的安全稳定运行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防止电气事故的发生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保障人民群众生命财产安全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规范电气工作人员的操作行为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指导电气设备的运行和维护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提供电气作业的安全管理依据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2074671"/>
            <a:ext cx="10871208" cy="4063380"/>
            <a:chOff x="660396" y="2074672"/>
            <a:chExt cx="10871208" cy="4063380"/>
          </a:xfrm>
        </p:grpSpPr>
        <p:grpSp>
          <p:nvGrpSpPr>
            <p:cNvPr id="285" name="组合 33"/>
            <p:cNvGrpSpPr/>
            <p:nvPr/>
          </p:nvGrpSpPr>
          <p:grpSpPr>
            <a:xfrm>
              <a:off x="660396" y="2074672"/>
              <a:ext cx="5112000" cy="4063380"/>
              <a:chOff x="660400" y="1536701"/>
              <a:chExt cx="2583213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适用的行业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电力生产行业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电气设备制造行业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电气设备安装与维护行业</a:t>
                </a:r>
                <a:endParaRPr/>
              </a:p>
            </p:txBody>
          </p:sp>
          <p:cxnSp>
            <p:nvCxnSpPr>
              <p:cNvPr id="290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1" name="组合 34"/>
            <p:cNvGrpSpPr/>
            <p:nvPr/>
          </p:nvGrpSpPr>
          <p:grpSpPr>
            <a:xfrm>
              <a:off x="6419604" y="2074672"/>
              <a:ext cx="5112000" cy="4063380"/>
              <a:chOff x="660400" y="1536701"/>
              <a:chExt cx="2583213" cy="406338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适用的设备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输电设备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变电设备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配电设备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用电设备</a:t>
                </a:r>
                <a:endParaRPr/>
              </a:p>
            </p:txBody>
          </p:sp>
          <p:cxnSp>
            <p:nvCxnSpPr>
              <p:cNvPr id="296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电力安全工作规程的适用范围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电气工作人员必须严格遵守电力安全工作规程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企业应加强电力安全工作规程的宣传教育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电气作业的组织实施应遵循电力安全工作规程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企业应建立健全电力安全工作规程的监督机制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加强对电气工作人员的培训和考核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定期对电气设备进行检查和维护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电力安全工作规程的执行与监督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电气工作人员的基本要求</a:t>
            </a:r>
            <a:endParaRPr/>
          </a:p>
        </p:txBody>
      </p:sp>
      <p:sp>
        <p:nvSpPr>
          <p:cNvPr id="31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1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2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2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具备电气相关专业的大专及以上学历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具备电气工程师及以上技术职称</a:t>
                </a:r>
                <a:endParaRPr/>
              </a:p>
            </p:txBody>
          </p:sp>
          <p:sp>
            <p:nvSpPr>
              <p:cNvPr id="3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endParaRPr/>
              </a:p>
            </p:txBody>
          </p:sp>
        </p:grpSp>
        <p:grpSp>
          <p:nvGrpSpPr>
            <p:cNvPr id="32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2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具备3年以上的电气工作经历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熟悉电气设备的运行和维护</a:t>
                </a:r>
                <a:endParaRPr/>
              </a:p>
            </p:txBody>
          </p:sp>
          <p:sp>
            <p:nvSpPr>
              <p:cNvPr id="32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工作经验</a:t>
                </a:r>
                <a:endParaRPr/>
              </a:p>
            </p:txBody>
          </p:sp>
          <p:sp>
            <p:nvSpPr>
              <p:cNvPr id="33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3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定期开展电气安全培训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通过电气安全考核</a:t>
                </a:r>
                <a:endParaRPr/>
              </a:p>
            </p:txBody>
          </p:sp>
          <p:sp>
            <p:nvSpPr>
              <p:cNvPr id="33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培训与考核</a:t>
                </a:r>
                <a:endParaRPr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电气工作人员的资质要求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3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电气设备的使用与维护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电气作业的安全管理</a:t>
                </a:r>
                <a:endParaRPr/>
              </a:p>
            </p:txBody>
          </p:sp>
          <p:sp>
            <p:nvSpPr>
              <p:cNvPr id="34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线下培训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实践操作培训</a:t>
                </a:r>
                <a:endParaRPr/>
              </a:p>
            </p:txBody>
          </p:sp>
          <p:sp>
            <p:nvSpPr>
              <p:cNvPr id="34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电气安全理论知识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事故应急处理能力</a:t>
                </a:r>
                <a:endParaRPr/>
              </a:p>
            </p:txBody>
          </p:sp>
          <p:sp>
            <p:nvSpPr>
              <p:cNvPr id="35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电气工作人员的培训与考核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防护装备种类</a:t>
                </a:r>
                <a:endParaRPr/>
              </a:p>
            </p:txBody>
          </p:sp>
          <p:sp>
            <p:nvSpPr>
              <p:cNvPr id="3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绝缘手套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防护眼镜</a:t>
                </a:r>
                <a:endParaRPr/>
              </a:p>
            </p:txBody>
          </p:sp>
          <p:sp>
            <p:nvSpPr>
              <p:cNvPr id="3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防护装备的使用</a:t>
                </a:r>
                <a:endParaRPr/>
              </a:p>
            </p:txBody>
          </p:sp>
          <p:sp>
            <p:nvSpPr>
              <p:cNvPr id="3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电气工作人员应正确使用个人防护装备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企业应定期检查个人防护装备的性能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防护装备应存放在指定的地方</a:t>
                </a:r>
                <a:endParaRPr/>
              </a:p>
            </p:txBody>
          </p:sp>
          <p:sp>
            <p:nvSpPr>
              <p:cNvPr id="3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电气工作人员的个人防护装备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电气设备的运行与维护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电气设备的正常运行与操作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正常运行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电气设备应按照规定的方式进行运行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电气设备应保持良好的运行状态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电气工作人员应严格按照操作规程进行操作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电气工作人员应遵循电气设备的运行参数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电气设备的定期检查与维护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电气设备的绝缘性能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电气设备的运行参数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电气设备的保护装置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电气设备的日常维护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电气设备的定期检修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电气设备的故障处理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故障处理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电气工作人员应迅速判断电气设备的故障原因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采取相应的处理措施排除故障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检修要求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电气工作人员应按照规定的方式进行检修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检修过程中应采取安全措施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电气设备的故障处理与检修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电气线路的安全要求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设计要求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电气线路的设计应符合相关标准和规范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电气线路应具有良好的绝缘性能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安装要求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电气线路的安装应按照规定的方式进行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电气线路的保护装置应齐全有效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电气线路的设计与安装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https://d.book118.com/286031053043010053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电力安全工作规程（电气部分）课件</vt:lpstr>
      <vt:lpstr>电力安全工作规程概述</vt:lpstr>
      <vt:lpstr>PowerPoint Presentation</vt:lpstr>
      <vt:lpstr>PowerPoint Presentation</vt:lpstr>
      <vt:lpstr>PowerPoint Presentation</vt:lpstr>
      <vt:lpstr>电气工作人员的基本要求</vt:lpstr>
      <vt:lpstr>PowerPoint Presentation</vt:lpstr>
      <vt:lpstr>PowerPoint Presentation</vt:lpstr>
      <vt:lpstr>PowerPoint Presentation</vt:lpstr>
      <vt:lpstr>电气设备的运行与维护</vt:lpstr>
      <vt:lpstr>PowerPoint Presentation</vt:lpstr>
      <vt:lpstr>PowerPoint Presentation</vt:lpstr>
      <vt:lpstr>PowerPoint Presentation</vt:lpstr>
      <vt:lpstr>电气线路的安全要求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2024-09-19T22:26:19.602</cp:lastPrinted>
  <dcterms:created xsi:type="dcterms:W3CDTF">2024-09-19T14:26:19Z</dcterms:created>
  <dcterms:modified xsi:type="dcterms:W3CDTF">2024-09-19T14:26:21Z</dcterms:modified>
</cp:coreProperties>
</file>