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9144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A6299-E65A-42F8-976B-9ED415B21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68234C-0968-47D2-8E97-BB381E376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A4794-51E2-4808-98D5-EF01526B4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EBE16E-5C3E-4145-A634-B8BEC4F5A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D7E471-A92C-4B55-8246-06D80753C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8A4022-2F39-4CC2-A215-41D9991ED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7D4639-D628-414A-A44D-8E606E0AD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71752B-8FF1-4C5D-848C-E5E6FCA2D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126A88-EB0E-4D5C-85F9-97335B4DA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6EAF3-1477-42CC-AEBB-D3A4E0613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134A31-9163-42BF-A66A-F5C6B06D9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/>
              <a:t>单击此处编辑母版副标题样式</a:t>
            </a:r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5pPr>
          </a:lstStyle>
          <a:p>
            <a:pPr lvl="0"/>
            <a:fld id="{310F947C-1182-4588-A908-93DB52772721}" type="datetime">
              <a:rPr lang="zh-CN" altLang="en-US" sz="1400" b="0">
                <a:ea typeface="宋体" pitchFamily="2" charset="-122"/>
              </a:rPr>
              <a:t>2024/2/21</a:t>
            </a:fld>
            <a:endParaRPr lang="zh-CN" altLang="en-US" sz="1400" b="0">
              <a:ea typeface="宋体" pitchFamily="2" charset="-122"/>
            </a:endParaRPr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5pPr>
          </a:lstStyle>
          <a:p>
            <a:pPr lvl="0" algn="ctr"/>
            <a:endParaRPr lang="zh-CN" altLang="en-US" sz="1400" b="0">
              <a:ea typeface="宋体" pitchFamily="2" charset="-122"/>
            </a:endParaRPr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5pPr>
          </a:lstStyle>
          <a:p>
            <a:pPr lvl="0" algn="r"/>
            <a:fld id="{A083ADC6-877B-43DF-8FFA-21D51BD78138}" type="slidenum">
              <a:rPr lang="zh-CN" altLang="en-US" sz="1400" b="0">
                <a:ea typeface="宋体" pitchFamily="2" charset="-122"/>
              </a:rPr>
              <a:t>‹#›</a:t>
            </a:fld>
            <a:endParaRPr lang="zh-CN" altLang="en-US" sz="1400" b="0">
              <a:ea typeface="宋体" pitchFamily="2" charset="-122"/>
            </a:endParaRPr>
          </a:p>
        </p:txBody>
      </p:sp>
    </p:spTree>
  </p:cSld>
  <p:clrMapOvr>
    <a:masterClrMapping/>
  </p:clrMapOvr>
  <p:transition/>
  <p:timing/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2052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5pPr>
          </a:lstStyle>
          <a:p>
            <a:pPr lvl="0"/>
            <a:endParaRPr lang="zh-CN" altLang="en-US" sz="1400" b="0">
              <a:ea typeface="宋体" pitchFamily="2" charset="-122"/>
            </a:endParaRPr>
          </a:p>
        </p:txBody>
      </p:sp>
      <p:sp>
        <p:nvSpPr>
          <p:cNvPr id="2053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5pPr>
          </a:lstStyle>
          <a:p>
            <a:pPr lvl="0" algn="ctr"/>
            <a:endParaRPr lang="zh-CN" altLang="en-US" sz="1400" b="0">
              <a:ea typeface="宋体" pitchFamily="2" charset="-122"/>
            </a:endParaRPr>
          </a:p>
        </p:txBody>
      </p:sp>
      <p:sp>
        <p:nvSpPr>
          <p:cNvPr id="205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5pPr>
          </a:lstStyle>
          <a:p>
            <a:pPr lvl="0" algn="r"/>
            <a:fld id="{A79DCA55-5852-49EE-A936-53E5A04113B5}" type="slidenum">
              <a:rPr lang="zh-CN" altLang="en-US" sz="1400" b="0">
                <a:ea typeface="宋体" pitchFamily="2" charset="-122"/>
              </a:rPr>
              <a:t>‹#›</a:t>
            </a:fld>
            <a:endParaRPr lang="zh-CN" altLang="en-US" sz="1400" b="0"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>
  <p:cSld name="节标题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3076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5pPr>
          </a:lstStyle>
          <a:p>
            <a:pPr lvl="0"/>
            <a:endParaRPr lang="zh-CN" altLang="en-US" sz="1400" b="0">
              <a:ea typeface="宋体" pitchFamily="2" charset="-122"/>
            </a:endParaRPr>
          </a:p>
        </p:txBody>
      </p:sp>
      <p:sp>
        <p:nvSpPr>
          <p:cNvPr id="3077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5pPr>
          </a:lstStyle>
          <a:p>
            <a:pPr lvl="0" algn="ctr"/>
            <a:endParaRPr lang="zh-CN" altLang="en-US" sz="1400" b="0">
              <a:ea typeface="宋体" pitchFamily="2" charset="-122"/>
            </a:endParaRPr>
          </a:p>
        </p:txBody>
      </p:sp>
      <p:sp>
        <p:nvSpPr>
          <p:cNvPr id="3078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5pPr>
          </a:lstStyle>
          <a:p>
            <a:pPr lvl="0" algn="r"/>
            <a:fld id="{10B7C969-2272-42FE-806D-E29C30808B9A}" type="slidenum">
              <a:rPr lang="zh-CN" altLang="en-US" sz="1400" b="0">
                <a:ea typeface="宋体" pitchFamily="2" charset="-122"/>
              </a:rPr>
              <a:t>‹#›</a:t>
            </a:fld>
            <a:endParaRPr lang="zh-CN" altLang="en-US" sz="1400" b="0"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>
  <p:cSld name="两栏内容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100" name="日期占位符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5pPr>
          </a:lstStyle>
          <a:p>
            <a:pPr lvl="0"/>
            <a:endParaRPr lang="zh-CN" altLang="en-US" sz="1400" b="0">
              <a:ea typeface="宋体" pitchFamily="2" charset="-122"/>
            </a:endParaRPr>
          </a:p>
        </p:txBody>
      </p:sp>
      <p:sp>
        <p:nvSpPr>
          <p:cNvPr id="4101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5pPr>
          </a:lstStyle>
          <a:p>
            <a:pPr lvl="0" algn="ctr"/>
            <a:endParaRPr lang="zh-CN" altLang="en-US" sz="1400" b="0">
              <a:ea typeface="宋体" pitchFamily="2" charset="-122"/>
            </a:endParaRPr>
          </a:p>
        </p:txBody>
      </p:sp>
      <p:sp>
        <p:nvSpPr>
          <p:cNvPr id="4102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5pPr>
          </a:lstStyle>
          <a:p>
            <a:pPr lvl="0" algn="r"/>
            <a:fld id="{8CF4F27A-C941-47FF-A237-960B070FEA63}" type="slidenum">
              <a:rPr lang="zh-CN" altLang="en-US" sz="1400" b="0">
                <a:ea typeface="宋体" pitchFamily="2" charset="-122"/>
              </a:rPr>
              <a:t>‹#›</a:t>
            </a:fld>
            <a:endParaRPr lang="zh-CN" altLang="en-US" sz="1400" b="0"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>
  <p:cSld name="比较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5124" name="日期占位符 6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5pPr>
          </a:lstStyle>
          <a:p>
            <a:pPr lvl="0"/>
            <a:endParaRPr lang="zh-CN" altLang="en-US" sz="1400" b="0">
              <a:ea typeface="宋体" pitchFamily="2" charset="-122"/>
            </a:endParaRPr>
          </a:p>
        </p:txBody>
      </p:sp>
      <p:sp>
        <p:nvSpPr>
          <p:cNvPr id="5125" name="页脚占位符 7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5pPr>
          </a:lstStyle>
          <a:p>
            <a:pPr lvl="0" algn="ctr"/>
            <a:endParaRPr lang="zh-CN" altLang="en-US" sz="1400" b="0">
              <a:ea typeface="宋体" pitchFamily="2" charset="-122"/>
            </a:endParaRPr>
          </a:p>
        </p:txBody>
      </p:sp>
      <p:sp>
        <p:nvSpPr>
          <p:cNvPr id="5126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5pPr>
          </a:lstStyle>
          <a:p>
            <a:pPr lvl="0" algn="r"/>
            <a:fld id="{474C1566-F74F-4BA3-A7E6-CEAF998FC2F9}" type="slidenum">
              <a:rPr lang="zh-CN" altLang="en-US" sz="1400" b="0">
                <a:ea typeface="宋体" pitchFamily="2" charset="-122"/>
              </a:rPr>
              <a:t>‹#›</a:t>
            </a:fld>
            <a:endParaRPr lang="zh-CN" altLang="en-US" sz="1400" b="0"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仅标题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6148" name="日期占位符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5pPr>
          </a:lstStyle>
          <a:p>
            <a:pPr lvl="0"/>
            <a:endParaRPr lang="zh-CN" altLang="en-US" sz="1400" b="0">
              <a:ea typeface="宋体" pitchFamily="2" charset="-122"/>
            </a:endParaRPr>
          </a:p>
        </p:txBody>
      </p:sp>
      <p:sp>
        <p:nvSpPr>
          <p:cNvPr id="6149" name="页脚占位符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5pPr>
          </a:lstStyle>
          <a:p>
            <a:pPr lvl="0" algn="ctr"/>
            <a:endParaRPr lang="zh-CN" altLang="en-US" sz="1400" b="0">
              <a:ea typeface="宋体" pitchFamily="2" charset="-122"/>
            </a:endParaRPr>
          </a:p>
        </p:txBody>
      </p:sp>
      <p:sp>
        <p:nvSpPr>
          <p:cNvPr id="6150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5pPr>
          </a:lstStyle>
          <a:p>
            <a:pPr lvl="0" algn="r"/>
            <a:fld id="{D6F41109-C6D0-4C8C-B9E3-C4A3D8E8D13D}" type="slidenum">
              <a:rPr lang="zh-CN" altLang="en-US" sz="1400" b="0">
                <a:ea typeface="宋体" pitchFamily="2" charset="-122"/>
              </a:rPr>
              <a:t>‹#›</a:t>
            </a:fld>
            <a:endParaRPr lang="zh-CN" altLang="en-US" sz="1400" b="0"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2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5pPr>
          </a:lstStyle>
          <a:p>
            <a:pPr lvl="0"/>
            <a:endParaRPr lang="zh-CN" altLang="en-US" sz="1400" b="0">
              <a:ea typeface="宋体" pitchFamily="2" charset="-122"/>
            </a:endParaRPr>
          </a:p>
        </p:txBody>
      </p:sp>
      <p:sp>
        <p:nvSpPr>
          <p:cNvPr id="717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5pPr>
          </a:lstStyle>
          <a:p>
            <a:pPr lvl="0" algn="ctr"/>
            <a:endParaRPr lang="zh-CN" altLang="en-US" sz="1400" b="0">
              <a:ea typeface="宋体" pitchFamily="2" charset="-122"/>
            </a:endParaRPr>
          </a:p>
        </p:txBody>
      </p:sp>
      <p:sp>
        <p:nvSpPr>
          <p:cNvPr id="717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5pPr>
          </a:lstStyle>
          <a:p>
            <a:pPr lvl="0" algn="r"/>
            <a:fld id="{11F21BE9-24E9-4437-B171-0619D2E1C116}" type="slidenum">
              <a:rPr lang="zh-CN" altLang="en-US" sz="1400" b="0">
                <a:ea typeface="宋体" pitchFamily="2" charset="-122"/>
              </a:rPr>
              <a:t>‹#›</a:t>
            </a:fld>
            <a:endParaRPr lang="zh-CN" altLang="en-US" sz="1400" b="0"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>
  <p:cSld name="内容与标题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8196" name="日期占位符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5pPr>
          </a:lstStyle>
          <a:p>
            <a:pPr lvl="0"/>
            <a:endParaRPr lang="zh-CN" altLang="en-US" sz="1400" b="0">
              <a:ea typeface="宋体" pitchFamily="2" charset="-122"/>
            </a:endParaRPr>
          </a:p>
        </p:txBody>
      </p:sp>
      <p:sp>
        <p:nvSpPr>
          <p:cNvPr id="8197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5pPr>
          </a:lstStyle>
          <a:p>
            <a:pPr lvl="0" algn="ctr"/>
            <a:endParaRPr lang="zh-CN" altLang="en-US" sz="1400" b="0">
              <a:ea typeface="宋体" pitchFamily="2" charset="-122"/>
            </a:endParaRPr>
          </a:p>
        </p:txBody>
      </p:sp>
      <p:sp>
        <p:nvSpPr>
          <p:cNvPr id="8198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5pPr>
          </a:lstStyle>
          <a:p>
            <a:pPr lvl="0" algn="r"/>
            <a:fld id="{7EDDA45D-19D7-4390-A317-718DDC84345A}" type="slidenum">
              <a:rPr lang="zh-CN" altLang="en-US" sz="1400" b="0">
                <a:ea typeface="宋体" pitchFamily="2" charset="-122"/>
              </a:rPr>
              <a:t>‹#›</a:t>
            </a:fld>
            <a:endParaRPr lang="zh-CN" altLang="en-US" sz="1400" b="0"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>
  <p:cSld name="图片与标题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9220" name="日期占位符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5pPr>
          </a:lstStyle>
          <a:p>
            <a:pPr lvl="0"/>
            <a:endParaRPr lang="zh-CN" altLang="en-US" sz="1400" b="0">
              <a:ea typeface="宋体" pitchFamily="2" charset="-122"/>
            </a:endParaRPr>
          </a:p>
        </p:txBody>
      </p:sp>
      <p:sp>
        <p:nvSpPr>
          <p:cNvPr id="9221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5pPr>
          </a:lstStyle>
          <a:p>
            <a:pPr lvl="0" algn="ctr"/>
            <a:endParaRPr lang="zh-CN" altLang="en-US" sz="1400" b="0">
              <a:ea typeface="宋体" pitchFamily="2" charset="-122"/>
            </a:endParaRPr>
          </a:p>
        </p:txBody>
      </p:sp>
      <p:sp>
        <p:nvSpPr>
          <p:cNvPr id="9222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5pPr>
          </a:lstStyle>
          <a:p>
            <a:pPr lvl="0" algn="r"/>
            <a:fld id="{1269E843-DF94-4920-96D1-94516ED764F3}" type="slidenum">
              <a:rPr lang="zh-CN" altLang="en-US" sz="1400" b="0">
                <a:ea typeface="宋体" pitchFamily="2" charset="-122"/>
              </a:rPr>
              <a:t>‹#›</a:t>
            </a:fld>
            <a:endParaRPr lang="zh-CN" altLang="en-US" sz="1400" b="0"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>
  <p:cSld name="标题和竖排文字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1024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5pPr>
          </a:lstStyle>
          <a:p>
            <a:pPr lvl="0"/>
            <a:endParaRPr lang="zh-CN" altLang="en-US" sz="1400" b="0">
              <a:ea typeface="宋体" pitchFamily="2" charset="-122"/>
            </a:endParaRPr>
          </a:p>
        </p:txBody>
      </p:sp>
      <p:sp>
        <p:nvSpPr>
          <p:cNvPr id="1024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5pPr>
          </a:lstStyle>
          <a:p>
            <a:pPr lvl="0" algn="ctr"/>
            <a:endParaRPr lang="zh-CN" altLang="en-US" sz="1400" b="0">
              <a:ea typeface="宋体" pitchFamily="2" charset="-122"/>
            </a:endParaRPr>
          </a:p>
        </p:txBody>
      </p:sp>
      <p:sp>
        <p:nvSpPr>
          <p:cNvPr id="1024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5pPr>
          </a:lstStyle>
          <a:p>
            <a:pPr lvl="0" algn="r"/>
            <a:fld id="{E46C1B58-0289-4538-A2F0-5977639BEB99}" type="slidenum">
              <a:rPr lang="zh-CN" altLang="en-US" sz="1400" b="0">
                <a:ea typeface="宋体" pitchFamily="2" charset="-122"/>
              </a:rPr>
              <a:t>‹#›</a:t>
            </a:fld>
            <a:endParaRPr lang="zh-CN" altLang="en-US" sz="1400" b="0"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>
  <p:cSld name="竖版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11268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5pPr>
          </a:lstStyle>
          <a:p>
            <a:pPr lvl="0"/>
            <a:endParaRPr lang="zh-CN" altLang="en-US" sz="1400" b="0">
              <a:ea typeface="宋体" pitchFamily="2" charset="-122"/>
            </a:endParaRPr>
          </a:p>
        </p:txBody>
      </p:sp>
      <p:sp>
        <p:nvSpPr>
          <p:cNvPr id="11269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5pPr>
          </a:lstStyle>
          <a:p>
            <a:pPr lvl="0" algn="ctr"/>
            <a:endParaRPr lang="zh-CN" altLang="en-US" sz="1400" b="0">
              <a:ea typeface="宋体" pitchFamily="2" charset="-122"/>
            </a:endParaRPr>
          </a:p>
        </p:txBody>
      </p:sp>
      <p:sp>
        <p:nvSpPr>
          <p:cNvPr id="11270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5pPr>
          </a:lstStyle>
          <a:p>
            <a:pPr lvl="0" algn="r"/>
            <a:fld id="{7C3BFE72-E98B-4963-8AA0-CE93834C9AEA}" type="slidenum">
              <a:rPr lang="zh-CN" altLang="en-US" sz="1400" b="0">
                <a:ea typeface="宋体" pitchFamily="2" charset="-122"/>
              </a:rPr>
              <a:t>‹#›</a:t>
            </a:fld>
            <a:endParaRPr lang="zh-CN" altLang="en-US" sz="1400" b="0"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 1025"/>
          <p:cNvSpPr>
            <a:spLocks noGrp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文本占位符 1026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5pPr>
          </a:lstStyle>
          <a:p>
            <a:pPr lvl="0"/>
            <a:fld id="{310F947C-1182-4588-A908-93DB52772721}" type="datetime">
              <a:rPr lang="zh-CN" altLang="en-US" sz="1400" b="0">
                <a:ea typeface="宋体" pitchFamily="2" charset="-122"/>
              </a:rPr>
              <a:t>2024/2/21</a:t>
            </a:fld>
            <a:endParaRPr lang="zh-CN" altLang="en-US" sz="1400" b="0">
              <a:ea typeface="宋体" pitchFamily="2" charset="-122"/>
            </a:endParaRPr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5pPr>
          </a:lstStyle>
          <a:p>
            <a:pPr lvl="0" algn="ctr"/>
            <a:endParaRPr lang="zh-CN" altLang="en-US" sz="1400" b="0">
              <a:ea typeface="宋体" pitchFamily="2" charset="-122"/>
            </a:endParaRPr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5pPr>
          </a:lstStyle>
          <a:p>
            <a:pPr lvl="0" algn="r"/>
            <a:fld id="{A083ADC6-877B-43DF-8FFA-21D51BD78138}" type="slidenum">
              <a:rPr lang="zh-CN" altLang="en-US" sz="1400" b="0">
                <a:ea typeface="宋体" pitchFamily="2" charset="-122"/>
              </a:rPr>
              <a:t>‹#›</a:t>
            </a:fld>
            <a:endParaRPr lang="zh-CN" altLang="en-US" sz="1400" b="0">
              <a:ea typeface="宋体" pitchFamily="2" charset="-122"/>
            </a:endParaRPr>
          </a:p>
        </p:txBody>
      </p:sp>
      <p:pic>
        <p:nvPicPr>
          <p:cNvPr id="1031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3" r:id="rId3"/>
    <p:sldLayoutId id="2147483665" r:id="rId4"/>
    <p:sldLayoutId id="2147483667" r:id="rId5"/>
    <p:sldLayoutId id="2147483669" r:id="rId6"/>
    <p:sldLayoutId id="2147483671" r:id="rId7"/>
    <p:sldLayoutId id="2147483673" r:id="rId8"/>
    <p:sldLayoutId id="2147483675" r:id="rId9"/>
    <p:sldLayoutId id="2147483677" r:id="rId10"/>
    <p:sldLayoutId id="2147483679" r:id="rId11"/>
  </p:sldLayoutIdLst>
  <p:transition/>
  <p:timing/>
  <p:hf hdr="0" dt="0"/>
  <p:txStyles>
    <p:titleStyle>
      <a:lvl1pPr mar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kern="1200" baseline="0">
          <a:solidFill>
            <a:schemeClr val="tx2"/>
          </a:solidFill>
          <a:latin typeface="Arial" pitchFamily="34" charset="0"/>
          <a:ea typeface="宋体" pitchFamily="2" charset="-122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000" b="1" i="0" u="none" kern="1200" baseline="0">
          <a:solidFill>
            <a:schemeClr val="tx1"/>
          </a:solidFill>
          <a:latin typeface="Arial" pitchFamily="34" charset="0"/>
          <a:ea typeface="黑体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000" b="1" i="0" u="none" kern="1200" baseline="0">
          <a:solidFill>
            <a:schemeClr val="tx1"/>
          </a:solidFill>
          <a:latin typeface="Arial" pitchFamily="34" charset="0"/>
          <a:ea typeface="黑体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000" b="1" i="0" u="none" kern="1200" baseline="0">
          <a:solidFill>
            <a:schemeClr val="tx1"/>
          </a:solidFill>
          <a:latin typeface="Arial" pitchFamily="34" charset="0"/>
          <a:ea typeface="黑体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000" b="1" i="0" u="none" kern="1200" baseline="0">
          <a:solidFill>
            <a:schemeClr val="tx1"/>
          </a:solidFill>
          <a:latin typeface="Arial" pitchFamily="34" charset="0"/>
          <a:ea typeface="黑体" pitchFamily="2" charset="-122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000" b="1" i="0" u="none" kern="1200" baseline="0">
          <a:solidFill>
            <a:schemeClr val="tx1"/>
          </a:solidFill>
          <a:latin typeface="Arial" pitchFamily="34" charset="0"/>
          <a:ea typeface="黑体" pitchFamily="2" charset="-122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000" b="1" i="0" u="none" kern="1200" baseline="0">
          <a:solidFill>
            <a:schemeClr val="tx1"/>
          </a:solidFill>
          <a:latin typeface="Arial" pitchFamily="34" charset="0"/>
          <a:ea typeface="黑体" pitchFamily="2" charset="-122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000" b="1" i="0" u="none" kern="1200" baseline="0">
          <a:solidFill>
            <a:schemeClr val="tx1"/>
          </a:solidFill>
          <a:latin typeface="Arial" pitchFamily="34" charset="0"/>
          <a:ea typeface="黑体" pitchFamily="2" charset="-122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000" b="1" i="0" u="none" kern="1200" baseline="0">
          <a:solidFill>
            <a:schemeClr val="tx1"/>
          </a:solidFill>
          <a:latin typeface="Arial" pitchFamily="34" charset="0"/>
          <a:ea typeface="黑体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Relationship Id="rId3" Type="http://schemas.openxmlformats.org/officeDocument/2006/relationships/image" Target="../media/image9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9.wmf" /><Relationship Id="rId11" Type="http://schemas.openxmlformats.org/officeDocument/2006/relationships/image" Target="../media/image20.wmf" /><Relationship Id="rId12" Type="http://schemas.openxmlformats.org/officeDocument/2006/relationships/image" Target="../media/image21.wmf" /><Relationship Id="rId13" Type="http://schemas.openxmlformats.org/officeDocument/2006/relationships/image" Target="../media/image22.jpeg" /><Relationship Id="rId2" Type="http://schemas.openxmlformats.org/officeDocument/2006/relationships/image" Target="../media/image11.wmf" /><Relationship Id="rId3" Type="http://schemas.openxmlformats.org/officeDocument/2006/relationships/image" Target="../media/image12.wmf" /><Relationship Id="rId4" Type="http://schemas.openxmlformats.org/officeDocument/2006/relationships/image" Target="../media/image13.wmf" /><Relationship Id="rId5" Type="http://schemas.openxmlformats.org/officeDocument/2006/relationships/image" Target="../media/image14.wmf" /><Relationship Id="rId6" Type="http://schemas.openxmlformats.org/officeDocument/2006/relationships/image" Target="../media/image15.wmf" /><Relationship Id="rId7" Type="http://schemas.openxmlformats.org/officeDocument/2006/relationships/image" Target="../media/image16.wmf" /><Relationship Id="rId8" Type="http://schemas.openxmlformats.org/officeDocument/2006/relationships/image" Target="../media/image17.wmf" /><Relationship Id="rId9" Type="http://schemas.openxmlformats.org/officeDocument/2006/relationships/image" Target="../media/image18.wmf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6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7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8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03213003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标题 64513"/>
          <p:cNvSpPr>
            <a:spLocks noGrp="1"/>
          </p:cNvSpPr>
          <p:nvPr>
            <p:ph type="ctrTitle"/>
          </p:nvPr>
        </p:nvSpPr>
        <p:spPr>
          <a:xfrm>
            <a:off x="323850" y="1484313"/>
            <a:ext cx="8604250" cy="1470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marL="0" lvl="0" indent="0" defTabSz="914400"/>
            <a:r>
              <a:rPr lang="zh-CN" altLang="en-US" sz="7200" b="1"/>
              <a:t>坚定信念  放飞理想</a:t>
            </a:r>
          </a:p>
        </p:txBody>
      </p:sp>
      <p:sp>
        <p:nvSpPr>
          <p:cNvPr id="12290" name="副标题 64514"/>
          <p:cNvSpPr>
            <a:spLocks noGrp="1"/>
          </p:cNvSpPr>
          <p:nvPr>
            <p:ph type="subTitle" idx="1"/>
          </p:nvPr>
        </p:nvSpPr>
        <p:spPr>
          <a:xfrm>
            <a:off x="3779838" y="3886200"/>
            <a:ext cx="4968875" cy="6953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>
              <a:buClrTx/>
              <a:buFontTx/>
              <a:buNone/>
            </a:pPr>
            <a:r>
              <a:rPr lang="en-US" altLang="zh-CN" b="1"/>
              <a:t>——</a:t>
            </a:r>
            <a:r>
              <a:rPr lang="zh-CN" altLang="en-US" b="1"/>
              <a:t>我的人生我做主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02FE0E47-BC3B-A57D-D90F-2BF0981DF5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A083ADC6-877B-43DF-8FFA-21D51BD78138}" type="slidenum">
              <a:rPr lang="zh-CN" altLang="en-US" sz="1400" b="0" smtClean="0">
                <a:ea typeface="宋体" pitchFamily="2" charset="-122"/>
              </a:rPr>
              <a:t>1</a:t>
            </a:fld>
            <a:endParaRPr lang="zh-CN" altLang="en-US" sz="1400" b="0">
              <a:ea typeface="宋体" pitchFamily="2" charset="-122"/>
            </a:endParaRPr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16F90BE0-EEAF-86D1-B230-D73289AE2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lang="zh-CN" altLang="en-US" sz="1400" b="0">
              <a:ea typeface="宋体" pitchFamily="2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313" name="组合 72707"/>
          <p:cNvGrpSpPr/>
          <p:nvPr/>
        </p:nvGrpSpPr>
        <p:grpSpPr>
          <a:xfrm>
            <a:off x="684213" y="1412875"/>
            <a:ext cx="4695825" cy="2759075"/>
            <a:chOff x="720" y="1104"/>
            <a:chExt cx="4766" cy="1876"/>
          </a:xfrm>
        </p:grpSpPr>
        <p:sp>
          <p:nvSpPr>
            <p:cNvPr id="13314" name="文本框 72708"/>
            <p:cNvSpPr txBox="1"/>
            <p:nvPr/>
          </p:nvSpPr>
          <p:spPr>
            <a:xfrm>
              <a:off x="720" y="1104"/>
              <a:ext cx="4511" cy="1330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4000" b="1" i="0" u="none" baseline="0">
                  <a:solidFill>
                    <a:schemeClr val="tx1"/>
                  </a:solidFill>
                  <a:latin typeface="Arial" pitchFamily="34" charset="0"/>
                  <a:ea typeface="黑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4000" b="1" i="0" u="none" baseline="0">
                  <a:solidFill>
                    <a:schemeClr val="tx1"/>
                  </a:solidFill>
                  <a:latin typeface="Arial" pitchFamily="34" charset="0"/>
                  <a:ea typeface="黑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4000" b="1" i="0" u="none" baseline="0">
                  <a:solidFill>
                    <a:schemeClr val="tx1"/>
                  </a:solidFill>
                  <a:latin typeface="Arial" pitchFamily="34" charset="0"/>
                  <a:ea typeface="黑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4000" b="1" i="0" u="none" baseline="0">
                  <a:solidFill>
                    <a:schemeClr val="tx1"/>
                  </a:solidFill>
                  <a:latin typeface="Arial" pitchFamily="34" charset="0"/>
                  <a:ea typeface="黑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4000" b="1" i="0" u="none" baseline="0">
                  <a:solidFill>
                    <a:schemeClr val="tx1"/>
                  </a:solidFill>
                  <a:latin typeface="Arial" pitchFamily="34" charset="0"/>
                  <a:ea typeface="黑体" pitchFamily="2" charset="-122"/>
                </a:defRPr>
              </a:lvl5pPr>
            </a:lstStyle>
            <a:p>
              <a:pPr lvl="0">
                <a:lnSpc>
                  <a:spcPct val="90000"/>
                </a:lnSpc>
                <a:spcBef>
                  <a:spcPct val="20000"/>
                </a:spcBef>
              </a:pPr>
              <a:r>
                <a:rPr lang="en-US" altLang="zh-CN" b="0">
                  <a:solidFill>
                    <a:srgbClr val="FFFF00"/>
                  </a:solidFill>
                  <a:latin typeface="方正隶书简体" pitchFamily="2" charset="-122"/>
                  <a:ea typeface="方正隶书简体" pitchFamily="2" charset="-122"/>
                </a:rPr>
                <a:t>        </a:t>
              </a:r>
              <a:r>
                <a:rPr lang="zh-CN" altLang="en-US" sz="3200">
                  <a:solidFill>
                    <a:srgbClr val="804686"/>
                  </a:solidFill>
                  <a:latin typeface="汉仪雪君体简" pitchFamily="2" charset="-122"/>
                  <a:ea typeface="汉仪雪君体简" pitchFamily="2" charset="-122"/>
                </a:rPr>
                <a:t>理想是指路明灯。没有理想，就没有坚定的方向，而没有方向，就没有生活。</a:t>
              </a:r>
            </a:p>
          </p:txBody>
        </p:sp>
        <p:sp>
          <p:nvSpPr>
            <p:cNvPr id="13315" name="文本框 72709"/>
            <p:cNvSpPr txBox="1"/>
            <p:nvPr/>
          </p:nvSpPr>
          <p:spPr>
            <a:xfrm>
              <a:off x="3649" y="2586"/>
              <a:ext cx="1837" cy="394"/>
            </a:xfrm>
            <a:prstGeom prst="rect">
              <a:avLst/>
            </a:prstGeom>
            <a:noFill/>
            <a:ln>
              <a:noFill/>
              <a:miter lim="800000"/>
            </a:ln>
            <a:effectLst>
              <a:outerShdw dist="35921" dir="2700000" algn="ctr">
                <a:schemeClr val="tx1"/>
              </a:outerShdw>
            </a:effectLst>
          </p:spPr>
          <p:txBody>
            <a:bodyPr wrap="none"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4000" b="1" i="0" u="none" baseline="0">
                  <a:solidFill>
                    <a:schemeClr val="tx1"/>
                  </a:solidFill>
                  <a:latin typeface="Arial" pitchFamily="34" charset="0"/>
                  <a:ea typeface="黑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4000" b="1" i="0" u="none" baseline="0">
                  <a:solidFill>
                    <a:schemeClr val="tx1"/>
                  </a:solidFill>
                  <a:latin typeface="Arial" pitchFamily="34" charset="0"/>
                  <a:ea typeface="黑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4000" b="1" i="0" u="none" baseline="0">
                  <a:solidFill>
                    <a:schemeClr val="tx1"/>
                  </a:solidFill>
                  <a:latin typeface="Arial" pitchFamily="34" charset="0"/>
                  <a:ea typeface="黑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4000" b="1" i="0" u="none" baseline="0">
                  <a:solidFill>
                    <a:schemeClr val="tx1"/>
                  </a:solidFill>
                  <a:latin typeface="Arial" pitchFamily="34" charset="0"/>
                  <a:ea typeface="黑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4000" b="1" i="0" u="none" baseline="0">
                  <a:solidFill>
                    <a:schemeClr val="tx1"/>
                  </a:solidFill>
                  <a:latin typeface="Arial" pitchFamily="34" charset="0"/>
                  <a:ea typeface="黑体" pitchFamily="2" charset="-122"/>
                </a:defRPr>
              </a:lvl5pPr>
            </a:lstStyle>
            <a:p>
              <a:pPr lvl="0"/>
              <a:r>
                <a:rPr lang="zh-CN" altLang="en-US" sz="3200" b="0">
                  <a:solidFill>
                    <a:srgbClr val="CCFFCC"/>
                  </a:solidFill>
                  <a:latin typeface="方正舒体" pitchFamily="2" charset="-122"/>
                  <a:ea typeface="方正舒体" pitchFamily="2" charset="-122"/>
                </a:rPr>
                <a:t>托尔斯泰</a:t>
              </a:r>
            </a:p>
          </p:txBody>
        </p:sp>
        <p:cxnSp>
          <p:nvCxnSpPr>
            <p:cNvPr id="13316" name="直接连接符 72710"/>
            <p:cNvCxnSpPr/>
            <p:nvPr/>
          </p:nvCxnSpPr>
          <p:spPr>
            <a:xfrm>
              <a:off x="3024" y="2784"/>
              <a:ext cx="576" cy="0"/>
            </a:xfrm>
            <a:prstGeom prst="line">
              <a:avLst/>
            </a:prstGeom>
            <a:noFill/>
            <a:ln w="38100">
              <a:solidFill>
                <a:srgbClr val="00FFCC"/>
              </a:solidFill>
              <a:round/>
            </a:ln>
            <a:effectLst>
              <a:outerShdw dist="35921" dir="2700000" algn="ctr">
                <a:schemeClr val="tx1"/>
              </a:outerShdw>
            </a:effectLst>
          </p:spPr>
        </p:cxnSp>
      </p:grpSp>
      <p:pic>
        <p:nvPicPr>
          <p:cNvPr id="13317" name="图片 72711"/>
          <p:cNvPicPr>
            <a:picLocks noChangeAspect="1"/>
          </p:cNvPicPr>
          <p:nvPr/>
        </p:nvPicPr>
        <p:blipFill>
          <a:blip r:embed="rId2">
            <a:lum bright="-6000" contrast="24000"/>
          </a:blip>
          <a:stretch>
            <a:fillRect/>
          </a:stretch>
        </p:blipFill>
        <p:spPr>
          <a:xfrm>
            <a:off x="5435600" y="1412875"/>
            <a:ext cx="2811463" cy="21336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159FDA78-439C-AE45-F9C7-1CEB7E5174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A79DCA55-5852-49EE-A936-53E5A04113B5}" type="slidenum">
              <a:rPr lang="zh-CN" altLang="en-US" sz="1400" b="0" smtClean="0">
                <a:ea typeface="宋体" pitchFamily="2" charset="-122"/>
              </a:rPr>
              <a:t>2</a:t>
            </a:fld>
            <a:endParaRPr lang="zh-CN" altLang="en-US" sz="1400" b="0">
              <a:ea typeface="宋体" pitchFamily="2" charset="-122"/>
            </a:endParaRPr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15B50A79-FFE6-1019-6B94-8147ABC0B8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lang="zh-CN" altLang="en-US" sz="1400" b="0">
              <a:ea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3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3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文本占位符 74753"/>
          <p:cNvSpPr>
            <a:spLocks noGrp="1"/>
          </p:cNvSpPr>
          <p:nvPr>
            <p:ph type="body" idx="4294967295"/>
          </p:nvPr>
        </p:nvSpPr>
        <p:spPr>
          <a:xfrm>
            <a:off x="477838" y="1611313"/>
            <a:ext cx="8150225" cy="8223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90600" lvl="1" indent="-533400" algn="ctr">
              <a:buNone/>
            </a:pPr>
            <a:r>
              <a:rPr lang="zh-CN" altLang="en-US" sz="3600" b="1">
                <a:solidFill>
                  <a:srgbClr val="804686"/>
                </a:solidFill>
                <a:latin typeface="汉仪雪君体简" pitchFamily="2" charset="-122"/>
                <a:ea typeface="汉仪雪君体简" pitchFamily="2" charset="-122"/>
              </a:rPr>
              <a:t>心理学家提出的著名公式：</a:t>
            </a:r>
          </a:p>
        </p:txBody>
      </p:sp>
      <p:sp>
        <p:nvSpPr>
          <p:cNvPr id="14338" name="矩形 74754"/>
          <p:cNvSpPr/>
          <p:nvPr/>
        </p:nvSpPr>
        <p:spPr>
          <a:xfrm>
            <a:off x="1331913" y="2997200"/>
            <a:ext cx="6553200" cy="1143000"/>
          </a:xfrm>
        </p:spPr>
        <p:txBody>
          <a:bodyPr wrap="none" fromWordArt="1" anchor="t" anchorCtr="0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5pPr>
          </a:lstStyle>
          <a:p>
            <a:pPr algn="ctr"/>
            <a:r>
              <a:rPr sz="3600">
                <a:ln>
                  <a:noFill/>
                </a:ln>
                <a:gradFill rotWithShape="0">
                  <a:gsLst>
                    <a:gs pos="0">
                      <a:schemeClr val="accent2"/>
                    </a:gs>
                    <a:gs pos="100000">
                      <a:srgbClr val="FF9933"/>
                    </a:gs>
                  </a:gsLst>
                  <a:path path="rect">
                    <a:fillToRect r="100000" b="100000"/>
                  </a:path>
                </a:gradFill>
                <a:effectLst>
                  <a:outerShdw dist="35921" dir="2700000" algn="ctr">
                    <a:schemeClr val="tx1"/>
                  </a:outerShdw>
                </a:effectLst>
                <a:latin typeface="方正大黑简体" charset="0"/>
              </a:rPr>
              <a:t>动力=目标价值×期望概率 </a:t>
            </a:r>
          </a:p>
        </p:txBody>
      </p:sp>
      <p:sp>
        <p:nvSpPr>
          <p:cNvPr id="14339" name="矩形 74756"/>
          <p:cNvSpPr/>
          <p:nvPr/>
        </p:nvSpPr>
        <p:spPr>
          <a:xfrm>
            <a:off x="2124075" y="4652963"/>
            <a:ext cx="4572000" cy="366712"/>
          </a:xfrm>
          <a:prstGeom prst="rect">
            <a:avLst/>
          </a:prstGeom>
          <a:noFill/>
          <a:ln>
            <a:noFill/>
            <a:miter lim="800000"/>
          </a:ln>
          <a:effectLst>
            <a:outerShdw dist="99190" dir="7788334" algn="ctr">
              <a:srgbClr val="000080">
                <a:alpha val="80000"/>
              </a:srgbClr>
            </a:outerShdw>
          </a:effectLst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5pPr>
          </a:lstStyle>
          <a:p>
            <a:pPr lvl="0" algn="ctr" eaLnBrk="0" hangingPunct="0"/>
            <a:endParaRPr lang="zh-CN" sz="1800">
              <a:solidFill>
                <a:srgbClr val="FF6600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14340" name="文本框 74757"/>
          <p:cNvSpPr txBox="1"/>
          <p:nvPr/>
        </p:nvSpPr>
        <p:spPr>
          <a:xfrm>
            <a:off x="900113" y="4652963"/>
            <a:ext cx="7620000" cy="1582737"/>
          </a:xfrm>
          <a:prstGeom prst="rect">
            <a:avLst/>
          </a:prstGeom>
          <a:solidFill>
            <a:srgbClr val="CCFFCC"/>
          </a:solidFill>
          <a:ln>
            <a:solidFill>
              <a:srgbClr val="FFFFFF"/>
            </a:solidFill>
            <a:miter lim="800000"/>
          </a:ln>
          <a:effectLst>
            <a:outerShdw dist="35921" dir="2700000" algn="ctr">
              <a:schemeClr val="tx1"/>
            </a:outerShdw>
          </a:effectLst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5pPr>
          </a:lstStyle>
          <a:p>
            <a:pPr lvl="0" algn="ctr">
              <a:lnSpc>
                <a:spcPct val="90000"/>
              </a:lnSpc>
            </a:pPr>
            <a:r>
              <a:rPr lang="zh-CN" altLang="en-US" sz="3600">
                <a:solidFill>
                  <a:srgbClr val="804686"/>
                </a:solidFill>
                <a:latin typeface="汉仪雪君体简" pitchFamily="2" charset="-122"/>
                <a:ea typeface="汉仪雪君体简" pitchFamily="2" charset="-122"/>
              </a:rPr>
              <a:t>伟大的人生源于伟大的目标，</a:t>
            </a:r>
          </a:p>
          <a:p>
            <a:pPr lvl="0" algn="ctr">
              <a:lnSpc>
                <a:spcPct val="90000"/>
              </a:lnSpc>
            </a:pPr>
            <a:endParaRPr lang="zh-CN" altLang="en-US" sz="3600">
              <a:solidFill>
                <a:srgbClr val="804686"/>
              </a:solidFill>
              <a:latin typeface="汉仪雪君体简" pitchFamily="2" charset="-122"/>
              <a:ea typeface="汉仪雪君体简" pitchFamily="2" charset="-122"/>
            </a:endParaRPr>
          </a:p>
          <a:p>
            <a:pPr lvl="0" algn="ctr">
              <a:lnSpc>
                <a:spcPct val="90000"/>
              </a:lnSpc>
            </a:pPr>
            <a:r>
              <a:rPr lang="zh-CN" altLang="en-US" sz="3600">
                <a:solidFill>
                  <a:srgbClr val="804686"/>
                </a:solidFill>
                <a:latin typeface="汉仪雪君体简" pitchFamily="2" charset="-122"/>
                <a:ea typeface="汉仪雪君体简" pitchFamily="2" charset="-122"/>
              </a:rPr>
              <a:t>伟大的目标产生伟大的动力。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584A55D0-F074-3EF9-5243-0B19E439E8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A79DCA55-5852-49EE-A936-53E5A04113B5}" type="slidenum">
              <a:rPr lang="zh-CN" altLang="en-US" sz="1400" b="0" smtClean="0">
                <a:ea typeface="宋体" pitchFamily="2" charset="-122"/>
              </a:rPr>
              <a:t>3</a:t>
            </a:fld>
            <a:endParaRPr lang="zh-CN" altLang="en-US" sz="1400" b="0">
              <a:ea typeface="宋体" pitchFamily="2" charset="-122"/>
            </a:endParaRPr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15F275E1-7C88-59D7-B183-1F0A7FCB6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lang="zh-CN" altLang="en-US" sz="1400" b="0">
              <a:ea typeface="宋体" pitchFamily="2" charset="-122"/>
            </a:endParaRPr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7" grpId="0" build="p"/>
      <p:bldP spid="1434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1" name="文本框 70657"/>
          <p:cNvSpPr txBox="1"/>
          <p:nvPr/>
        </p:nvSpPr>
        <p:spPr>
          <a:xfrm>
            <a:off x="250825" y="188913"/>
            <a:ext cx="8208963" cy="666432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5pPr>
          </a:lstStyle>
          <a:p>
            <a:pPr lvl="0" hangingPunct="0">
              <a:spcBef>
                <a:spcPct val="50000"/>
              </a:spcBef>
            </a:pPr>
            <a:r>
              <a:rPr lang="zh-CN" altLang="en-US" sz="2400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ea typeface="黑体" pitchFamily="2" charset="-122"/>
              </a:rPr>
              <a:t>人有了坚定的信念才是不可战胜的（贝蒂） </a:t>
            </a:r>
            <a:br>
              <a:rPr lang="zh-CN" altLang="en-US" sz="2400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ea typeface="黑体" pitchFamily="2" charset="-122"/>
              </a:rPr>
            </a:br>
            <a:br>
              <a:rPr lang="zh-CN" altLang="en-US" sz="2400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ea typeface="黑体" pitchFamily="2" charset="-122"/>
              </a:rPr>
            </a:br>
            <a:r>
              <a:rPr lang="zh-CN" altLang="en-US" sz="2400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ea typeface="黑体" pitchFamily="2" charset="-122"/>
              </a:rPr>
              <a:t>●放弃信念，无异死亡（法国） </a:t>
            </a:r>
            <a:br>
              <a:rPr lang="zh-CN" altLang="en-US" sz="2400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ea typeface="黑体" pitchFamily="2" charset="-122"/>
              </a:rPr>
            </a:br>
            <a:br>
              <a:rPr lang="zh-CN" altLang="en-US" sz="2400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ea typeface="黑体" pitchFamily="2" charset="-122"/>
              </a:rPr>
            </a:br>
            <a:r>
              <a:rPr lang="zh-CN" altLang="en-US" sz="2400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ea typeface="黑体" pitchFamily="2" charset="-122"/>
              </a:rPr>
              <a:t>●宁肯折断骨头，不能放弃信念（蒙古） </a:t>
            </a:r>
            <a:br>
              <a:rPr lang="zh-CN" altLang="en-US" sz="2400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ea typeface="黑体" pitchFamily="2" charset="-122"/>
              </a:rPr>
            </a:br>
            <a:br>
              <a:rPr lang="zh-CN" altLang="en-US" sz="2400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ea typeface="黑体" pitchFamily="2" charset="-122"/>
              </a:rPr>
            </a:br>
            <a:r>
              <a:rPr lang="zh-CN" altLang="en-US" sz="2400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ea typeface="黑体" pitchFamily="2" charset="-122"/>
              </a:rPr>
              <a:t>●只有信念使快乐真实（蒙田） </a:t>
            </a:r>
            <a:br>
              <a:rPr lang="zh-CN" altLang="en-US" sz="2400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ea typeface="黑体" pitchFamily="2" charset="-122"/>
              </a:rPr>
            </a:br>
            <a:br>
              <a:rPr lang="zh-CN" altLang="en-US" sz="2400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ea typeface="黑体" pitchFamily="2" charset="-122"/>
              </a:rPr>
            </a:br>
            <a:r>
              <a:rPr lang="zh-CN" altLang="en-US" sz="2400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ea typeface="黑体" pitchFamily="2" charset="-122"/>
              </a:rPr>
              <a:t>●信念是心灵的良知（汉</a:t>
            </a:r>
            <a:r>
              <a:rPr lang="en-US" altLang="zh-CN" sz="2400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</a:rPr>
              <a:t>·</a:t>
            </a:r>
            <a:r>
              <a:rPr lang="zh-CN" altLang="en-US" sz="2400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ea typeface="黑体" pitchFamily="2" charset="-122"/>
              </a:rPr>
              <a:t>沃德） </a:t>
            </a:r>
            <a:br>
              <a:rPr lang="zh-CN" altLang="en-US" sz="2400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ea typeface="黑体" pitchFamily="2" charset="-122"/>
              </a:rPr>
            </a:br>
            <a:br>
              <a:rPr lang="zh-CN" altLang="en-US" sz="2400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ea typeface="黑体" pitchFamily="2" charset="-122"/>
              </a:rPr>
            </a:br>
            <a:r>
              <a:rPr lang="zh-CN" altLang="en-US" sz="2400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ea typeface="黑体" pitchFamily="2" charset="-122"/>
              </a:rPr>
              <a:t>●产生信念是要付出很高的代价的（本</a:t>
            </a:r>
            <a:r>
              <a:rPr lang="en-US" altLang="zh-CN" sz="2400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</a:rPr>
              <a:t>·</a:t>
            </a:r>
            <a:r>
              <a:rPr lang="zh-CN" altLang="en-US" sz="2400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ea typeface="黑体" pitchFamily="2" charset="-122"/>
              </a:rPr>
              <a:t>琼森） </a:t>
            </a:r>
            <a:br>
              <a:rPr lang="zh-CN" altLang="en-US" sz="2400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ea typeface="黑体" pitchFamily="2" charset="-122"/>
              </a:rPr>
            </a:br>
            <a:br>
              <a:rPr lang="zh-CN" altLang="en-US" sz="2400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ea typeface="黑体" pitchFamily="2" charset="-122"/>
              </a:rPr>
            </a:br>
            <a:r>
              <a:rPr lang="zh-CN" altLang="en-US" sz="2400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ea typeface="黑体" pitchFamily="2" charset="-122"/>
              </a:rPr>
              <a:t>●人的强烈愿望一旦产生，就很快会转变成信念（爱</a:t>
            </a:r>
            <a:r>
              <a:rPr lang="en-US" altLang="zh-CN" sz="2400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</a:rPr>
              <a:t>·</a:t>
            </a:r>
            <a:r>
              <a:rPr lang="zh-CN" altLang="en-US" sz="2400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ea typeface="黑体" pitchFamily="2" charset="-122"/>
              </a:rPr>
              <a:t>扬格） </a:t>
            </a:r>
            <a:br>
              <a:rPr lang="zh-CN" altLang="en-US" sz="2400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ea typeface="黑体" pitchFamily="2" charset="-122"/>
              </a:rPr>
            </a:br>
            <a:br>
              <a:rPr lang="zh-CN" altLang="en-US" sz="2400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ea typeface="黑体" pitchFamily="2" charset="-122"/>
              </a:rPr>
            </a:br>
            <a:r>
              <a:rPr lang="zh-CN" altLang="en-US" sz="2400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ea typeface="黑体" pitchFamily="2" charset="-122"/>
              </a:rPr>
              <a:t>●有必胜信念的人才能成为战场上的胜利者（希金森） </a:t>
            </a:r>
            <a:br>
              <a:rPr lang="zh-CN" altLang="en-US" sz="2400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ea typeface="黑体" pitchFamily="2" charset="-122"/>
              </a:rPr>
            </a:br>
            <a:br>
              <a:rPr lang="zh-CN" altLang="en-US" sz="2400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ea typeface="黑体" pitchFamily="2" charset="-122"/>
              </a:rPr>
            </a:br>
            <a:r>
              <a:rPr lang="zh-CN" altLang="en-US" sz="2400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ea typeface="黑体" pitchFamily="2" charset="-122"/>
              </a:rPr>
              <a:t>●信念！有信念的人经得起任何风暴（奥维德） 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D593B620-DC28-BD4F-EA81-26B8304D19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A79DCA55-5852-49EE-A936-53E5A04113B5}" type="slidenum">
              <a:rPr lang="zh-CN" altLang="en-US" sz="1400" b="0" smtClean="0">
                <a:ea typeface="宋体" pitchFamily="2" charset="-122"/>
              </a:rPr>
              <a:t>4</a:t>
            </a:fld>
            <a:endParaRPr lang="zh-CN" altLang="en-US" sz="1400" b="0">
              <a:ea typeface="宋体" pitchFamily="2" charset="-122"/>
            </a:endParaRPr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A730E16D-A803-ED5A-285A-D798FAD128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lang="zh-CN" altLang="en-US" sz="1400" b="0">
              <a:ea typeface="宋体" pitchFamily="2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5" name="文本框 58371"/>
          <p:cNvSpPr txBox="1"/>
          <p:nvPr/>
        </p:nvSpPr>
        <p:spPr>
          <a:xfrm>
            <a:off x="123825" y="188913"/>
            <a:ext cx="8840788" cy="61880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5pPr>
          </a:lstStyle>
          <a:p>
            <a:pPr lvl="0" hangingPunct="0"/>
            <a:r>
              <a:rPr lang="en-US" altLang="zh-CN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</a:rPr>
              <a:t>	</a:t>
            </a:r>
            <a:r>
              <a:rPr lang="zh-CN" altLang="en-US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ea typeface="黑体" pitchFamily="2" charset="-122"/>
              </a:rPr>
              <a:t>理想像什么？有人说，理想无影无形，无色无臭，什么也不像。</a:t>
            </a:r>
          </a:p>
          <a:p>
            <a:pPr lvl="0" hangingPunct="0"/>
            <a:r>
              <a:rPr lang="zh-CN" altLang="en-US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ea typeface="黑体" pitchFamily="2" charset="-122"/>
              </a:rPr>
              <a:t>	我说，理想像满天繁星，驱散夜空的黑暗；理想像猎猎劲风，鼓起生命的风帆；理想像灰姑娘的水晶鞋，展现生命的光华；理想像展翅高翔的海燕，呼唤着生命风暴的更加猛烈。</a:t>
            </a:r>
          </a:p>
          <a:p>
            <a:pPr lvl="0" hangingPunct="0"/>
            <a:r>
              <a:rPr lang="zh-CN" altLang="en-US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ea typeface="黑体" pitchFamily="2" charset="-122"/>
              </a:rPr>
              <a:t>	对于今天的我们来说，理想更像高悬天际的启明星，指引我们攻坚克难</a:t>
            </a:r>
            <a:r>
              <a:rPr lang="en-US" altLang="zh-CN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</a:rPr>
              <a:t>,</a:t>
            </a:r>
            <a:r>
              <a:rPr lang="zh-CN" altLang="en-US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ea typeface="黑体" pitchFamily="2" charset="-122"/>
              </a:rPr>
              <a:t>占领人生的制高点。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9F067382-6513-563F-0DF8-B35CCE9E5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A79DCA55-5852-49EE-A936-53E5A04113B5}" type="slidenum">
              <a:rPr lang="zh-CN" altLang="en-US" sz="1400" b="0" smtClean="0">
                <a:ea typeface="宋体" pitchFamily="2" charset="-122"/>
              </a:rPr>
              <a:t>5</a:t>
            </a:fld>
            <a:endParaRPr lang="zh-CN" altLang="en-US" sz="1400" b="0">
              <a:ea typeface="宋体" pitchFamily="2" charset="-122"/>
            </a:endParaRPr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F0D996D3-32F2-060C-C8F1-6FDDD00CA6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lang="zh-CN" altLang="en-US" sz="1400" b="0">
              <a:ea typeface="宋体" pitchFamily="2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409" name="图片 3072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700213"/>
            <a:ext cx="9144000" cy="5157787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7410" name="文本框 30724"/>
          <p:cNvSpPr txBox="1"/>
          <p:nvPr/>
        </p:nvSpPr>
        <p:spPr>
          <a:xfrm>
            <a:off x="0" y="0"/>
            <a:ext cx="9144000" cy="6427788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5pPr>
          </a:lstStyle>
          <a:p>
            <a:pPr lvl="0" algn="ctr" hangingPunct="0"/>
            <a:r>
              <a:rPr lang="zh-CN" altLang="en-US" sz="3200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ea typeface="黑体" pitchFamily="2" charset="-122"/>
              </a:rPr>
              <a:t>一个孩子的梦想</a:t>
            </a:r>
          </a:p>
          <a:p>
            <a:pPr lvl="0" hangingPunct="0"/>
            <a:r>
              <a:rPr lang="zh-CN" altLang="en-US" sz="3200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ea typeface="黑体" pitchFamily="2" charset="-122"/>
              </a:rPr>
              <a:t>	五岁时，他梦想当一名飞行员，翱翔在蔚蓝的苍穹，然后把飞机停在学校的操场上，载上爸</a:t>
            </a:r>
            <a:r>
              <a:rPr lang="zh-CN" altLang="en-US" sz="320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黑体" pitchFamily="2" charset="-122"/>
              </a:rPr>
              <a:t>爸妈妈周游世界。</a:t>
            </a:r>
          </a:p>
          <a:p>
            <a:pPr lvl="0" hangingPunct="0"/>
            <a:r>
              <a:rPr lang="zh-CN" altLang="en-US" sz="320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黑体" pitchFamily="2" charset="-122"/>
              </a:rPr>
              <a:t>	七岁时，深邃的星空、灵动的星星引起了他无限的向往，他的心里植下了另一棵幼苗</a:t>
            </a:r>
            <a:r>
              <a:rPr lang="en-US" altLang="zh-CN" sz="320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</a:rPr>
              <a:t>——</a:t>
            </a:r>
            <a:r>
              <a:rPr lang="zh-CN" altLang="en-US" sz="320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黑体" pitchFamily="2" charset="-122"/>
              </a:rPr>
              <a:t>当一名天文学家，去探索神秘的宇宙。</a:t>
            </a:r>
          </a:p>
          <a:p>
            <a:pPr lvl="0" hangingPunct="0"/>
            <a:r>
              <a:rPr lang="zh-CN" altLang="en-US" sz="320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黑体" pitchFamily="2" charset="-122"/>
              </a:rPr>
              <a:t>	十四岁，他又想成为一名特警，只是羡慕那飒爽的英姿、传奇的经历。</a:t>
            </a:r>
          </a:p>
          <a:p>
            <a:pPr lvl="0" hangingPunct="0"/>
            <a:r>
              <a:rPr lang="zh-CN" altLang="en-US" sz="320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黑体" pitchFamily="2" charset="-122"/>
              </a:rPr>
              <a:t>	现在，他的向往趋于平淡，他渴望走进理想的大学，由此开始自己奋进的人生。</a:t>
            </a:r>
          </a:p>
          <a:p>
            <a:pPr lvl="0" hangingPunct="0"/>
            <a:r>
              <a:rPr lang="zh-CN" altLang="en-US" sz="320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黑体" pitchFamily="2" charset="-122"/>
              </a:rPr>
              <a:t>	梦想，也许虚幻，也许遥不可及，但它却是掀起人生波澜的东风。让我们放飞我们的梦想吧。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5F50C0D8-439D-8F71-D86A-220F5321E0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A79DCA55-5852-49EE-A936-53E5A04113B5}" type="slidenum">
              <a:rPr lang="zh-CN" altLang="en-US" sz="1400" b="0" smtClean="0">
                <a:ea typeface="宋体" pitchFamily="2" charset="-122"/>
              </a:rPr>
              <a:t>6</a:t>
            </a:fld>
            <a:endParaRPr lang="zh-CN" altLang="en-US" sz="1400" b="0">
              <a:ea typeface="宋体" pitchFamily="2" charset="-122"/>
            </a:endParaRPr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9CF61044-541F-25B9-FA9F-80872CE34E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lang="zh-CN" altLang="en-US" sz="1400" b="0">
              <a:ea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>
                                        <p:cTn id="7" dur="500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500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500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433" name="图片 7885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288" y="333375"/>
            <a:ext cx="3162300" cy="2398713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8434" name="图片 7885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6463" y="549275"/>
            <a:ext cx="3190875" cy="2398713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8435" name="图片 7885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6013" y="3573463"/>
            <a:ext cx="3162300" cy="2398712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8436" name="图片 7885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8263" y="3573463"/>
            <a:ext cx="3176587" cy="2413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22A02104-01C4-4341-8962-59CDCDB290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A79DCA55-5852-49EE-A936-53E5A04113B5}" type="slidenum">
              <a:rPr lang="zh-CN" altLang="en-US" sz="1400" b="0" smtClean="0">
                <a:ea typeface="宋体" pitchFamily="2" charset="-122"/>
              </a:rPr>
              <a:t>7</a:t>
            </a:fld>
            <a:endParaRPr lang="zh-CN" altLang="en-US" sz="1400" b="0">
              <a:ea typeface="宋体" pitchFamily="2" charset="-122"/>
            </a:endParaRPr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E04B4507-EE6D-53B1-EAF4-9131348ADF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lang="zh-CN" altLang="en-US" sz="1400" b="0">
              <a:ea typeface="宋体" pitchFamily="2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7" name="矩形 75777"/>
          <p:cNvSpPr/>
          <p:nvPr/>
        </p:nvSpPr>
        <p:spPr>
          <a:xfrm>
            <a:off x="755650" y="836613"/>
            <a:ext cx="5173663" cy="579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5pPr>
          </a:lstStyle>
          <a:p>
            <a:pPr lvl="0" algn="ctr" eaLnBrk="0" hangingPunct="0"/>
            <a:r>
              <a:rPr lang="zh-CN" altLang="en-US" sz="3200">
                <a:solidFill>
                  <a:srgbClr val="FF0000"/>
                </a:solidFill>
                <a:latin typeface="华康海报体W12(P)" pitchFamily="82" charset="-122"/>
                <a:ea typeface="华康海报体W12(P)" pitchFamily="82" charset="-122"/>
              </a:rPr>
              <a:t>理想能提高人生的精神境界</a:t>
            </a:r>
          </a:p>
        </p:txBody>
      </p:sp>
      <p:pic>
        <p:nvPicPr>
          <p:cNvPr id="19458" name="图片 7577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1828800"/>
            <a:ext cx="2357438" cy="33528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9459" name="文本框 75779"/>
          <p:cNvSpPr txBox="1"/>
          <p:nvPr/>
        </p:nvSpPr>
        <p:spPr>
          <a:xfrm>
            <a:off x="2041525" y="5164138"/>
            <a:ext cx="1098550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5pPr>
          </a:lstStyle>
          <a:p>
            <a:pPr lvl="0" algn="ctr"/>
            <a:r>
              <a:rPr lang="zh-CN" altLang="en-US" sz="3600" b="0">
                <a:solidFill>
                  <a:srgbClr val="FF9933"/>
                </a:solidFill>
                <a:latin typeface="Times New Roman" pitchFamily="18" charset="0"/>
                <a:ea typeface="方正隶书简体" pitchFamily="2" charset="-122"/>
              </a:rPr>
              <a:t>孟子</a:t>
            </a:r>
          </a:p>
        </p:txBody>
      </p:sp>
      <p:sp>
        <p:nvSpPr>
          <p:cNvPr id="19460" name="矩形 75780"/>
          <p:cNvSpPr/>
          <p:nvPr/>
        </p:nvSpPr>
        <p:spPr>
          <a:xfrm>
            <a:off x="4572000" y="2205038"/>
            <a:ext cx="3671888" cy="2397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5pPr>
          </a:lstStyle>
          <a:p>
            <a:pPr lvl="0">
              <a:lnSpc>
                <a:spcPct val="140000"/>
              </a:lnSpc>
              <a:spcBef>
                <a:spcPct val="20000"/>
              </a:spcBef>
            </a:pPr>
            <a:r>
              <a:rPr lang="zh-CN" altLang="en-US" sz="3600">
                <a:solidFill>
                  <a:srgbClr val="804686"/>
                </a:solidFill>
                <a:latin typeface="汉仪雪君体简" pitchFamily="2" charset="-122"/>
                <a:ea typeface="汉仪雪君体简" pitchFamily="2" charset="-122"/>
              </a:rPr>
              <a:t>饱食、暖衣、逸居而无教，则近于禽兽。</a:t>
            </a: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1607800" y="11836400"/>
            <a:ext cx="0" cy="0"/>
          </a:xfrm>
          <a:prstGeom prst="rect">
            <a:avLst/>
          </a:prstGeom>
          <a:ln>
            <a:noFill/>
          </a:ln>
        </p:spPr>
      </p:pic>
      <p:sp>
        <p:nvSpPr>
          <p:cNvPr id="3" name="灯片编号占位符 2">
            <a:extLst>
              <a:ext uri="{FF2B5EF4-FFF2-40B4-BE49-F238E27FC236}">
                <a16:creationId xmlns:a16="http://schemas.microsoft.com/office/drawing/2014/main" id="{70D44B50-BDFB-9EEC-7E8D-A20F6CE6BF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A79DCA55-5852-49EE-A936-53E5A04113B5}" type="slidenum">
              <a:rPr lang="zh-CN" altLang="en-US" sz="1400" b="0" smtClean="0">
                <a:ea typeface="宋体" pitchFamily="2" charset="-122"/>
              </a:rPr>
              <a:t>8</a:t>
            </a:fld>
            <a:endParaRPr lang="zh-CN" altLang="en-US" sz="1400" b="0">
              <a:ea typeface="宋体" pitchFamily="2" charset="-122"/>
            </a:endParaRPr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640E47FA-34B5-0FB0-B985-4A337C24BC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lang="zh-CN" altLang="en-US" sz="1400" b="0">
              <a:ea typeface="宋体" pitchFamily="2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1" name="文本占位符 76801"/>
          <p:cNvSpPr>
            <a:spLocks noGrp="1"/>
          </p:cNvSpPr>
          <p:nvPr>
            <p:ph type="body" idx="4294967295"/>
          </p:nvPr>
        </p:nvSpPr>
        <p:spPr>
          <a:xfrm>
            <a:off x="1116013" y="1557338"/>
            <a:ext cx="3673475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1146175" algn="just">
              <a:buNone/>
            </a:pPr>
            <a:r>
              <a:rPr lang="zh-CN" altLang="en-US" sz="3600" b="1">
                <a:solidFill>
                  <a:srgbClr val="804686"/>
                </a:solidFill>
                <a:latin typeface="汉仪雪君体简" pitchFamily="2" charset="-122"/>
                <a:ea typeface="汉仪雪君体简" pitchFamily="2" charset="-122"/>
              </a:rPr>
              <a:t>一个人在他的生命盛年，只知道吃吃睡睡，他还算什么东西，简直不过是一头牲畜。</a:t>
            </a:r>
          </a:p>
          <a:p>
            <a:pPr marL="0" lvl="0" indent="1146175" algn="just">
              <a:buNone/>
            </a:pPr>
            <a:endParaRPr lang="zh-CN" altLang="en-US" sz="3600" b="1">
              <a:solidFill>
                <a:srgbClr val="804686"/>
              </a:solidFill>
              <a:latin typeface="汉仪雪君体简" pitchFamily="2" charset="-122"/>
              <a:ea typeface="汉仪雪君体简" pitchFamily="2" charset="-122"/>
            </a:endParaRPr>
          </a:p>
        </p:txBody>
      </p:sp>
      <p:grpSp>
        <p:nvGrpSpPr>
          <p:cNvPr id="20482" name="组合 76802"/>
          <p:cNvGrpSpPr/>
          <p:nvPr/>
        </p:nvGrpSpPr>
        <p:grpSpPr>
          <a:xfrm>
            <a:off x="5486400" y="1981200"/>
            <a:ext cx="2667000" cy="3136900"/>
            <a:chOff x="3024" y="960"/>
            <a:chExt cx="2064" cy="2530"/>
          </a:xfrm>
        </p:grpSpPr>
        <p:pic>
          <p:nvPicPr>
            <p:cNvPr id="20483" name="图片 76803" descr="莎士比亚"/>
            <p:cNvPicPr>
              <a:picLocks noChangeAspect="1"/>
            </p:cNvPicPr>
            <p:nvPr/>
          </p:nvPicPr>
          <p:blipFill>
            <a:blip r:embed="rId2">
              <a:lum bright="-6000"/>
            </a:blip>
            <a:stretch>
              <a:fillRect/>
            </a:stretch>
          </p:blipFill>
          <p:spPr>
            <a:xfrm>
              <a:off x="3024" y="960"/>
              <a:ext cx="2064" cy="2064"/>
            </a:xfrm>
            <a:prstGeom prst="rect">
              <a:avLst/>
            </a:prstGeom>
            <a:noFill/>
            <a:ln>
              <a:noFill/>
              <a:miter lim="800000"/>
            </a:ln>
            <a:effectLst>
              <a:outerShdw dist="35921" dir="2700000" algn="ctr">
                <a:schemeClr val="tx1"/>
              </a:outerShdw>
            </a:effectLst>
          </p:spPr>
        </p:pic>
        <p:sp>
          <p:nvSpPr>
            <p:cNvPr id="20484" name="文本框 76804"/>
            <p:cNvSpPr txBox="1"/>
            <p:nvPr/>
          </p:nvSpPr>
          <p:spPr>
            <a:xfrm>
              <a:off x="3455" y="3022"/>
              <a:ext cx="1411" cy="468"/>
            </a:xfrm>
            <a:prstGeom prst="rect">
              <a:avLst/>
            </a:prstGeom>
            <a:noFill/>
            <a:ln>
              <a:noFill/>
              <a:miter lim="800000"/>
            </a:ln>
            <a:effectLst>
              <a:outerShdw dist="35921" dir="2700000" algn="ctr">
                <a:schemeClr val="tx1"/>
              </a:outerShdw>
            </a:effectLst>
          </p:spPr>
          <p:txBody>
            <a:bodyPr wrap="none"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4000" b="1" i="0" u="none" baseline="0">
                  <a:solidFill>
                    <a:schemeClr val="tx1"/>
                  </a:solidFill>
                  <a:latin typeface="Arial" pitchFamily="34" charset="0"/>
                  <a:ea typeface="黑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4000" b="1" i="0" u="none" baseline="0">
                  <a:solidFill>
                    <a:schemeClr val="tx1"/>
                  </a:solidFill>
                  <a:latin typeface="Arial" pitchFamily="34" charset="0"/>
                  <a:ea typeface="黑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4000" b="1" i="0" u="none" baseline="0">
                  <a:solidFill>
                    <a:schemeClr val="tx1"/>
                  </a:solidFill>
                  <a:latin typeface="Arial" pitchFamily="34" charset="0"/>
                  <a:ea typeface="黑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4000" b="1" i="0" u="none" baseline="0">
                  <a:solidFill>
                    <a:schemeClr val="tx1"/>
                  </a:solidFill>
                  <a:latin typeface="Arial" pitchFamily="34" charset="0"/>
                  <a:ea typeface="黑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4000" b="1" i="0" u="none" baseline="0">
                  <a:solidFill>
                    <a:schemeClr val="tx1"/>
                  </a:solidFill>
                  <a:latin typeface="Arial" pitchFamily="34" charset="0"/>
                  <a:ea typeface="黑体" pitchFamily="2" charset="-122"/>
                </a:defRPr>
              </a:lvl5pPr>
            </a:lstStyle>
            <a:p>
              <a:pPr lvl="0"/>
              <a:r>
                <a:rPr lang="zh-CN" altLang="en-US" sz="3200">
                  <a:solidFill>
                    <a:srgbClr val="FF9933"/>
                  </a:solidFill>
                  <a:latin typeface="Times New Roman" pitchFamily="18" charset="0"/>
                  <a:ea typeface="方正隶书简体" pitchFamily="2" charset="-122"/>
                </a:rPr>
                <a:t>莎士比亚</a:t>
              </a:r>
            </a:p>
          </p:txBody>
        </p:sp>
      </p:grp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A27AEC24-BE7C-3C03-4454-BD04CE4FA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A79DCA55-5852-49EE-A936-53E5A04113B5}" type="slidenum">
              <a:rPr lang="zh-CN" altLang="en-US" sz="1400" b="0" smtClean="0">
                <a:ea typeface="宋体" pitchFamily="2" charset="-122"/>
              </a:rPr>
              <a:t>9</a:t>
            </a:fld>
            <a:endParaRPr lang="zh-CN" altLang="en-US" sz="1400" b="0">
              <a:ea typeface="宋体" pitchFamily="2" charset="-122"/>
            </a:endParaRPr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21E801B0-EC33-06D9-EF41-14E614FAEC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lang="zh-CN" altLang="en-US" sz="1400" b="0">
              <a:ea typeface="宋体" pitchFamily="2" charset="-122"/>
            </a:endParaRPr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4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4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1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505" name="DefaultOcx"/>
          <p:cNvPicPr/>
          <p:nvPr/>
        </p:nvPicPr>
        <p:blipFill>
          <a:blip r:embed="rId2"/>
          <a:stretch>
            <a:fillRect/>
          </a:stretch>
        </p:blipFill>
        <p:spPr>
          <a:xfrm>
            <a:off x="2351088" y="1797050"/>
            <a:ext cx="914400" cy="2286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1506" name="HTMLHidden1"/>
          <p:cNvPicPr/>
          <p:nvPr/>
        </p:nvPicPr>
        <p:blipFill>
          <a:blip r:embed="rId3"/>
          <a:stretch>
            <a:fillRect/>
          </a:stretch>
        </p:blipFill>
        <p:spPr>
          <a:xfrm>
            <a:off x="2351088" y="1797050"/>
            <a:ext cx="914400" cy="2286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1507" name="HTMLHidden2"/>
          <p:cNvPicPr/>
          <p:nvPr/>
        </p:nvPicPr>
        <p:blipFill>
          <a:blip r:embed="rId4"/>
          <a:stretch>
            <a:fillRect/>
          </a:stretch>
        </p:blipFill>
        <p:spPr>
          <a:xfrm>
            <a:off x="2351088" y="1797050"/>
            <a:ext cx="914400" cy="2286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1508" name="HTMLHidden3"/>
          <p:cNvPicPr/>
          <p:nvPr/>
        </p:nvPicPr>
        <p:blipFill>
          <a:blip r:embed="rId5"/>
          <a:stretch>
            <a:fillRect/>
          </a:stretch>
        </p:blipFill>
        <p:spPr>
          <a:xfrm>
            <a:off x="2351088" y="1797050"/>
            <a:ext cx="914400" cy="2286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1509" name="HTMLHidden4"/>
          <p:cNvPicPr/>
          <p:nvPr/>
        </p:nvPicPr>
        <p:blipFill>
          <a:blip r:embed="rId6"/>
          <a:stretch>
            <a:fillRect/>
          </a:stretch>
        </p:blipFill>
        <p:spPr>
          <a:xfrm>
            <a:off x="2351088" y="1797050"/>
            <a:ext cx="914400" cy="2286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1510" name="HTMLHidden5"/>
          <p:cNvPicPr/>
          <p:nvPr/>
        </p:nvPicPr>
        <p:blipFill>
          <a:blip r:embed="rId7"/>
          <a:stretch>
            <a:fillRect/>
          </a:stretch>
        </p:blipFill>
        <p:spPr>
          <a:xfrm>
            <a:off x="2351088" y="1797050"/>
            <a:ext cx="914400" cy="2286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1511" name="HTMLHidden6"/>
          <p:cNvPicPr/>
          <p:nvPr/>
        </p:nvPicPr>
        <p:blipFill>
          <a:blip r:embed="rId8"/>
          <a:stretch>
            <a:fillRect/>
          </a:stretch>
        </p:blipFill>
        <p:spPr>
          <a:xfrm>
            <a:off x="2351088" y="1797050"/>
            <a:ext cx="914400" cy="2286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1512" name="HTMLHidden7"/>
          <p:cNvPicPr/>
          <p:nvPr/>
        </p:nvPicPr>
        <p:blipFill>
          <a:blip r:embed="rId9"/>
          <a:stretch>
            <a:fillRect/>
          </a:stretch>
        </p:blipFill>
        <p:spPr>
          <a:xfrm>
            <a:off x="2351088" y="1797050"/>
            <a:ext cx="914400" cy="2286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1513" name="HTMLHidden8"/>
          <p:cNvPicPr/>
          <p:nvPr/>
        </p:nvPicPr>
        <p:blipFill>
          <a:blip r:embed="rId10"/>
          <a:stretch>
            <a:fillRect/>
          </a:stretch>
        </p:blipFill>
        <p:spPr>
          <a:xfrm>
            <a:off x="2351088" y="1797050"/>
            <a:ext cx="914400" cy="2286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1514" name="HTMLHidden9"/>
          <p:cNvPicPr/>
          <p:nvPr/>
        </p:nvPicPr>
        <p:blipFill>
          <a:blip r:embed="rId11"/>
          <a:stretch>
            <a:fillRect/>
          </a:stretch>
        </p:blipFill>
        <p:spPr>
          <a:xfrm>
            <a:off x="2351088" y="1797050"/>
            <a:ext cx="914400" cy="2286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1515" name="HTMLHidden10"/>
          <p:cNvPicPr/>
          <p:nvPr/>
        </p:nvPicPr>
        <p:blipFill>
          <a:blip r:embed="rId12"/>
          <a:stretch>
            <a:fillRect/>
          </a:stretch>
        </p:blipFill>
        <p:spPr>
          <a:xfrm>
            <a:off x="2351088" y="1797050"/>
            <a:ext cx="914400" cy="2286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1516" name="图片 25612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55650" y="527050"/>
            <a:ext cx="7632700" cy="573405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8161FEF7-C0A2-2687-0024-F65F79441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A79DCA55-5852-49EE-A936-53E5A04113B5}" type="slidenum">
              <a:rPr lang="zh-CN" altLang="en-US" sz="1400" b="0" smtClean="0">
                <a:ea typeface="宋体" pitchFamily="2" charset="-122"/>
              </a:rPr>
              <a:t>10</a:t>
            </a:fld>
            <a:endParaRPr lang="zh-CN" altLang="en-US" sz="1400" b="0">
              <a:ea typeface="宋体" pitchFamily="2" charset="-122"/>
            </a:endParaRPr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38F36834-6F59-DB6C-820F-8F79EE3163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lang="zh-CN" altLang="en-US" sz="1400" b="0">
              <a:ea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15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5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5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15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529" name="图片 27649"/>
          <p:cNvPicPr>
            <a:picLocks noChangeAspect="1"/>
          </p:cNvPicPr>
          <p:nvPr/>
        </p:nvPicPr>
        <p:blipFill>
          <a:blip r:embed="rId2"/>
          <a:srcRect b="16428"/>
          <a:stretch>
            <a:fillRect/>
          </a:stretch>
        </p:blipFill>
        <p:spPr>
          <a:xfrm>
            <a:off x="1187450" y="765175"/>
            <a:ext cx="6767513" cy="424815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75B62494-A73D-D125-1337-C803DDA0C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A79DCA55-5852-49EE-A936-53E5A04113B5}" type="slidenum">
              <a:rPr lang="zh-CN" altLang="en-US" sz="1400" b="0" smtClean="0">
                <a:ea typeface="宋体" pitchFamily="2" charset="-122"/>
              </a:rPr>
              <a:t>11</a:t>
            </a:fld>
            <a:endParaRPr lang="zh-CN" altLang="en-US" sz="1400" b="0">
              <a:ea typeface="宋体" pitchFamily="2" charset="-122"/>
            </a:endParaRPr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5C5B30F9-FF81-D657-3739-05AAE1B339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lang="zh-CN" altLang="en-US" sz="1400" b="0">
              <a:ea typeface="宋体" pitchFamily="2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553" name="图片 1536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750" y="782638"/>
            <a:ext cx="7731125" cy="518001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6B26A474-539B-5EFF-0578-23C4E3F142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A79DCA55-5852-49EE-A936-53E5A04113B5}" type="slidenum">
              <a:rPr lang="zh-CN" altLang="en-US" sz="1400" b="0" smtClean="0">
                <a:ea typeface="宋体" pitchFamily="2" charset="-122"/>
              </a:rPr>
              <a:t>12</a:t>
            </a:fld>
            <a:endParaRPr lang="zh-CN" altLang="en-US" sz="1400" b="0">
              <a:ea typeface="宋体" pitchFamily="2" charset="-122"/>
            </a:endParaRPr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512CAE73-FD55-ACBC-3DD2-77C2CD1F07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lang="zh-CN" altLang="en-US" sz="1400" b="0">
              <a:ea typeface="宋体" pitchFamily="2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577" name="图片 133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825" y="692150"/>
            <a:ext cx="8748713" cy="61753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4578" name="文本框 13316"/>
          <p:cNvSpPr txBox="1"/>
          <p:nvPr/>
        </p:nvSpPr>
        <p:spPr>
          <a:xfrm>
            <a:off x="971550" y="0"/>
            <a:ext cx="3960813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1" i="0" u="none" baseline="0">
                <a:solidFill>
                  <a:schemeClr val="tx1"/>
                </a:solidFill>
                <a:latin typeface="Arial" pitchFamily="34" charset="0"/>
                <a:ea typeface="黑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>
                <a:latin typeface="Arial" pitchFamily="34" charset="0"/>
                <a:ea typeface="黑体" pitchFamily="2" charset="-122"/>
              </a:rPr>
              <a:t>厦  门  大  学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E10DD2AF-7302-288B-3B97-B28ADD0980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A79DCA55-5852-49EE-A936-53E5A04113B5}" type="slidenum">
              <a:rPr lang="zh-CN" altLang="en-US" sz="1400" b="0" smtClean="0">
                <a:ea typeface="宋体" pitchFamily="2" charset="-122"/>
              </a:rPr>
              <a:t>13</a:t>
            </a:fld>
            <a:endParaRPr lang="zh-CN" altLang="en-US" sz="1400" b="0">
              <a:ea typeface="宋体" pitchFamily="2" charset="-122"/>
            </a:endParaRPr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C58F9F54-AE9F-23E4-0778-9C4F782272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lang="zh-CN" altLang="en-US" sz="1400" b="0">
              <a:ea typeface="宋体" pitchFamily="2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601" name="图片 1229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088" y="1052513"/>
            <a:ext cx="7848600" cy="491331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2BAB216B-D9D2-C305-3A30-FAADEFAA72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A79DCA55-5852-49EE-A936-53E5A04113B5}" type="slidenum">
              <a:rPr lang="zh-CN" altLang="en-US" sz="1400" b="0" smtClean="0">
                <a:ea typeface="宋体" pitchFamily="2" charset="-122"/>
              </a:rPr>
              <a:t>14</a:t>
            </a:fld>
            <a:endParaRPr lang="zh-CN" altLang="en-US" sz="1400" b="0">
              <a:ea typeface="宋体" pitchFamily="2" charset="-122"/>
            </a:endParaRPr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9CA422F6-A7F5-B526-F8AA-9469523356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lang="zh-CN" altLang="en-US" sz="1400" b="0">
              <a:ea typeface="宋体" pitchFamily="2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625" name="图片 1126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5150" y="188913"/>
            <a:ext cx="5957888" cy="62865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06B08697-ACC3-F4FF-155E-9AC4287EEB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A79DCA55-5852-49EE-A936-53E5A04113B5}" type="slidenum">
              <a:rPr lang="zh-CN" altLang="en-US" sz="1400" b="0" smtClean="0">
                <a:ea typeface="宋体" pitchFamily="2" charset="-122"/>
              </a:rPr>
              <a:t>15</a:t>
            </a:fld>
            <a:endParaRPr lang="zh-CN" altLang="en-US" sz="1400" b="0">
              <a:ea typeface="宋体" pitchFamily="2" charset="-122"/>
            </a:endParaRPr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C39F01C3-71E7-B58C-9D30-6638768023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lang="zh-CN" altLang="en-US" sz="1400" b="0">
              <a:ea typeface="宋体" pitchFamily="2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649" name="图片 102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550" y="765175"/>
            <a:ext cx="7488238" cy="5367338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93FFEF86-7FBC-1EEE-36BA-924D75DA9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A79DCA55-5852-49EE-A936-53E5A04113B5}" type="slidenum">
              <a:rPr lang="zh-CN" altLang="en-US" sz="1400" b="0" smtClean="0">
                <a:ea typeface="宋体" pitchFamily="2" charset="-122"/>
              </a:rPr>
              <a:t>16</a:t>
            </a:fld>
            <a:endParaRPr lang="zh-CN" altLang="en-US" sz="1400" b="0">
              <a:ea typeface="宋体" pitchFamily="2" charset="-122"/>
            </a:endParaRPr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84628EFC-A408-A761-EADD-F5BD5C1E69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lang="zh-CN" altLang="en-US" sz="1400" b="0">
              <a:ea typeface="宋体" pitchFamily="2" charset="-122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https://d.book118.com/286032130035010051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宋体</vt:lpstr>
      <vt:lpstr>黑体</vt:lpstr>
      <vt:lpstr>方正隶书简体</vt:lpstr>
      <vt:lpstr>汉仪雪君体简</vt:lpstr>
      <vt:lpstr>方正舒体</vt:lpstr>
      <vt:lpstr>方正大黑简体</vt:lpstr>
      <vt:lpstr>华康海报体W12(P)</vt:lpstr>
      <vt:lpstr>Times New Roman</vt:lpstr>
      <vt:lpstr>Office Theme</vt:lpstr>
      <vt:lpstr>坚定信念  放飞理想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2024-09-16T22:18:57.824</cp:lastPrinted>
  <dcterms:created xsi:type="dcterms:W3CDTF">2024-09-16T14:18:57Z</dcterms:created>
  <dcterms:modified xsi:type="dcterms:W3CDTF">2024-09-16T14:18:59Z</dcterms:modified>
</cp:coreProperties>
</file>