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8B803-B657-4972-B01D-20B803CBE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51233-B93E-4CA0-A03D-CEA7ED34D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98C0F-CAB1-41B7-B1A6-976738916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C16F9-4164-42DC-80D8-417236AEE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D00B50-FF64-4FE2-B5C7-D2022B968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E1B3F-D09C-4D14-897C-1CFC87DC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A84354-A7E9-48AB-8C18-D5F9819FE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D6C1D-86A6-4912-8E73-C296CDAF0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1CE2C-D7ED-41E8-912D-8395CC727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05192-B64D-4DF8-A249-371DF1B1B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C7BA9-1330-42CB-9D68-03AB311E0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322210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血浆引流管的护理观察要点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血浆引流管概述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血浆引流管的护理要点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血浆引流管常见问题及处理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血浆引流管概述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通过观察血浆引流液的量和性状，可以了解患者的病情变化，为医生提供重要的诊断依据。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血浆引流管的主要作用是将血液中的血浆成分引流出来，降低血浆中的毒素、炎症因子等有害物质的浓度，改善患者的病情。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血浆引流管还可以作为辅助治疗手段，例如在血液净化治疗中，通过血浆引流管将患者体内的毒素和多余水分排出体外，达到治疗疾病的目的。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21" r="1682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4" b="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血浆引流管的作用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血浆引流管的应用场景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血浆引流管常用于肾脏疾病的治疗，如肾功能不全、尿毒症等，通过引流血浆降低血浆中的毒素浓度，缓解病情。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自身免疫性疾病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在一些自身免疫性疾病中，血浆引流管也被广泛应用，如系统性红斑狼疮、类风湿性关节炎等，通过引流血浆降低炎症反应，缓解病情。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除了上述疾病外，血浆引流管还应用于一些其他疾病的治疗，如肝功能不全、高脂血症等，通过引流血浆降低相关指标，改善病情。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血浆引流管的护理要点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定期检查血浆引流管的位置和固定情况，确保引流管没有移位或脱落。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7042" b="170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定期检查引流管的通畅性，确保没有堵塞或扭曲。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定期观察引流液的颜色、性质和量，以及是否有血液凝块或脓性分泌物。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30" b="74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保持通畅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保持引流管的通畅，避免引流管受压、扭曲或折叠。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定期进行负压吸引或冲洗，以防止血浆凝结或堵塞。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注意调整负压，避免过大或过小，影响引流效果。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定期更换引流袋，注意无菌操作，防止交叉感染。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如有感染迹象，及时处理并通知医生。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5746" b="1574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保持血浆引流管周围皮肤的清洁干燥，避免感染。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防止感染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333" r="183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326" r="9326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对引流液的观察结果进行详细记录，包括颜色、性质、量等。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记录引流管的护理情况，如更换时间、冲洗次数等。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如有异常情况，及时记录并通知医生进行处理。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https://d.book118.com/286032221053010044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2024-09-12T15:20:48.963</cp:lastPrinted>
  <dcterms:created xsi:type="dcterms:W3CDTF">2024-09-12T07:20:48Z</dcterms:created>
  <dcterms:modified xsi:type="dcterms:W3CDTF">2024-09-12T07:20:50Z</dcterms:modified>
</cp:coreProperties>
</file>