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AUVMH+MS-UIGothic"/>
      <p:regular r:id="rId15"/>
    </p:embeddedFont>
    <p:embeddedFont>
      <p:font typeface="HHLMAF+HQBMUO+MicrosoftYaHei-Bold"/>
      <p:regular r:id="rId16"/>
    </p:embeddedFont>
    <p:embeddedFont>
      <p:font typeface="IVJDSB+IHNDWH+ArialMT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29E04-5A10-4BF0-AD52-B3FFC174B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A5ABE-A5FE-485D-8E0F-219B083D1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640CC2-833E-464C-A9DC-D5261D59B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F9222-C928-402E-897F-AB55B50F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5CF318-872F-4626-BA39-24B7BA320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5CEE2D-5A73-49A2-8054-150CDE85D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3F76BF-AD45-4276-BB5A-A70F4169F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2037C-EFD1-4511-B3E6-A7688A7D9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D9F4F-D095-4A94-A486-9ADBBDF67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62296-B7C8-4FC7-B316-FC8A136CF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75B77-67E2-4A09-828A-5DF917D94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33232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745871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0">
                <a:solidFill>
                  <a:srgbClr val="FF960E"/>
                </a:solidFill>
                <a:latin typeface="SAUVMH+MS-UIGothic"/>
                <a:cs typeface="SAUVMH+MS-UIGothic"/>
              </a:rPr>
              <a:t>宝石各</a:t>
            </a:r>
            <a:r>
              <a:rPr sz="5150" spc="20">
                <a:solidFill>
                  <a:srgbClr val="FF960E"/>
                </a:solidFill>
                <a:latin typeface="SimSun"/>
                <a:cs typeface="SimSun"/>
              </a:rPr>
              <a:t>论</a:t>
            </a:r>
            <a:r>
              <a:rPr sz="5150" spc="17">
                <a:solidFill>
                  <a:srgbClr val="FF960E"/>
                </a:solidFill>
                <a:latin typeface="HHLMAF+HQBMUO+MicrosoftYaHei-Bold"/>
                <a:cs typeface="HHLMAF+HQBMUO+MicrosoftYaHei-Bold"/>
              </a:rPr>
              <a:t>(</a:t>
            </a:r>
            <a:r>
              <a:rPr sz="5150" spc="20">
                <a:solidFill>
                  <a:srgbClr val="FF960E"/>
                </a:solidFill>
                <a:latin typeface="SAUVMH+MS-UIGothic"/>
                <a:cs typeface="SAUVMH+MS-UIGothic"/>
              </a:rPr>
              <a:t>欧泊</a:t>
            </a:r>
            <a:r>
              <a:rPr sz="5150" spc="17">
                <a:solidFill>
                  <a:srgbClr val="FF960E"/>
                </a:solidFill>
                <a:latin typeface="HHLMAF+HQBMUO+MicrosoftYaHei-Bold"/>
                <a:cs typeface="HHLMAF+HQBMUO+MicrosoftYaHei-Bold"/>
              </a:rPr>
              <a:t>)</a:t>
            </a:r>
            <a:r>
              <a:rPr sz="5150" spc="20">
                <a:solidFill>
                  <a:srgbClr val="FF960E"/>
                </a:solidFill>
                <a:latin typeface="SAUVMH+MS-UIGothic"/>
                <a:cs typeface="SAUVMH+MS-UIGothic"/>
              </a:rPr>
              <a:t>通用</a:t>
            </a:r>
          </a:p>
          <a:p>
            <a:pPr marL="0" marR="0">
              <a:lnSpc>
                <a:spcPts val="5150"/>
              </a:lnSpc>
              <a:spcBef>
                <a:spcPts val="225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960E"/>
                </a:solidFill>
                <a:latin typeface="SAUVMH+MS-UIGothic"/>
                <a:cs typeface="SAUVM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VJDSB+IHNDWH+ArialMT"/>
                <a:cs typeface="IVJDSB+IHNDW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AUVMH+MS-UIGothic"/>
                <a:cs typeface="SAUVMH+MS-UIGothic"/>
              </a:rPr>
              <a:t>欧泊概述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099873" cy="13324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VJDSB+IHNDWH+ArialMT"/>
                <a:cs typeface="IVJDSB+IHNDW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AUVMH+MS-UIGothic"/>
                <a:cs typeface="SAUVMH+MS-UIGothic"/>
              </a:rPr>
              <a:t>欧泊的分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FF960E"/>
                </a:solidFill>
                <a:latin typeface="SAUVMH+MS-UIGothic"/>
                <a:cs typeface="SAUVMH+MS-UIGothic"/>
              </a:rPr>
              <a:t>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鉴别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VJDSB+IHNDWH+ArialMT"/>
                <a:cs typeface="IVJDSB+IHNDW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AUVMH+MS-UIGothic"/>
                <a:cs typeface="SAUVMH+MS-UIGothic"/>
              </a:rPr>
              <a:t>欧泊的品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质评</a:t>
            </a:r>
            <a:r>
              <a:rPr sz="2400">
                <a:solidFill>
                  <a:srgbClr val="FF960E"/>
                </a:solidFill>
                <a:latin typeface="SAUVMH+MS-UIGothic"/>
                <a:cs typeface="SAUVMH+MS-UIGothic"/>
              </a:rPr>
              <a:t>价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863530"/>
            <a:ext cx="4439861" cy="1332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VJDSB+IHNDWH+ArialMT"/>
                <a:cs typeface="IVJDSB+IHNDW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AUVMH+MS-UIGothic"/>
                <a:cs typeface="SAUVMH+MS-UIGothic"/>
              </a:rPr>
              <a:t>欧泊的市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FF960E"/>
                </a:solidFill>
                <a:latin typeface="SAUVMH+MS-UIGothic"/>
                <a:cs typeface="SAUVMH+MS-UIGothic"/>
              </a:rPr>
              <a:t>行情与投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FF960E"/>
                </a:solidFill>
                <a:latin typeface="SAUVMH+MS-UIGothic"/>
                <a:cs typeface="SAUVMH+MS-UIGothic"/>
              </a:rPr>
              <a:t>价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IVJDSB+IHNDWH+ArialMT"/>
                <a:cs typeface="IVJDSB+IHNDWH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AUVMH+MS-UIGothic"/>
                <a:cs typeface="SAUVMH+MS-UIGothic"/>
              </a:rPr>
              <a:t>欧泊的保养与佩戴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AUVMH+MS-UIGothic"/>
                <a:cs typeface="SAUVMH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HHLMAF+HQBMUO+MicrosoftYaHei-Bold"/>
                <a:cs typeface="HHLMAF+HQBMUO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HHLMAF+HQBMUO+MicrosoftYaHei-Bold"/>
                <a:cs typeface="HHLMAF+HQBMUO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318742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AUVMH+MS-UIGothic"/>
                <a:cs typeface="SAUVMH+MS-UIGothic"/>
              </a:rPr>
              <a:t>欧泊概述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欧泊的定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AUVMH+MS-UIGothic"/>
                <a:cs typeface="SAUVMH+MS-UIGothic"/>
              </a:rPr>
              <a:t>定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AUVMH+MS-UIGothic"/>
                <a:cs typeface="SAUVMH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欧泊的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地与分布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产</a:t>
            </a:r>
            <a:r>
              <a:rPr sz="1550">
                <a:solidFill>
                  <a:srgbClr val="FF960E"/>
                </a:solidFill>
                <a:latin typeface="SAUVMH+MS-UIGothic"/>
                <a:cs typeface="SAUVMH+MS-UIGothic"/>
              </a:rPr>
              <a:t>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AUVMH+MS-UIGothic"/>
                <a:cs typeface="SAUVMH+MS-UIGothic"/>
              </a:rPr>
              <a:t>分布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UVMH+MS-UIGothic"/>
                <a:cs typeface="SAUVMH+MS-UIGothic"/>
              </a:rPr>
              <a:t>欧泊的形成需要特定的地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SAUVMH+MS-UIGothic"/>
                <a:cs typeface="SAUVMH+MS-UIGothic"/>
              </a:rPr>
              <a:t>条件，因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UVMH+MS-UIGothic"/>
                <a:cs typeface="SAUVMH+MS-UIGothic"/>
              </a:rPr>
              <a:t>此分布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FFFFFF"/>
                </a:solidFill>
                <a:latin typeface="SAUVMH+MS-UIGothic"/>
                <a:cs typeface="SAUVMH+MS-UIGothic"/>
              </a:rPr>
              <a:t>集中，全球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SAUVMH+MS-UIGothic"/>
                <a:cs typeface="SAUVMH+MS-UIGothic"/>
              </a:rPr>
              <a:t>量有限。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欧泊的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史与文化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FF960E"/>
                </a:solidFill>
                <a:latin typeface="SAUVMH+MS-UIGothic"/>
                <a:cs typeface="SAUVMH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AUVMH+MS-UIGothic"/>
                <a:cs typeface="SAUVMH+MS-UIGothic"/>
              </a:rPr>
              <a:t>文化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HHLMAF+HQBMUO+MicrosoftYaHei-Bold"/>
                <a:cs typeface="HHLMAF+HQBMUO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SAUVMH+MS-UIGothic"/>
                <a:cs typeface="SAUVMH+MS-UIGothic"/>
              </a:rPr>
              <a:t>欧泊的分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类</a:t>
            </a:r>
            <a:r>
              <a:rPr sz="4550" spc="27">
                <a:solidFill>
                  <a:srgbClr val="351E00"/>
                </a:solidFill>
                <a:latin typeface="SAUVMH+MS-UIGothic"/>
                <a:cs typeface="SAUVMH+MS-UIGothic"/>
              </a:rPr>
              <a:t>与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鉴别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欧泊的分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AUVMH+MS-UIGothic"/>
                <a:cs typeface="SAUVMH+MS-UIGothic"/>
              </a:rPr>
              <a:t>根据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颜</a:t>
            </a:r>
            <a:r>
              <a:rPr sz="2000" spc="25">
                <a:solidFill>
                  <a:srgbClr val="FFFDFD"/>
                </a:solidFill>
                <a:latin typeface="SAUVMH+MS-UIGothic"/>
                <a:cs typeface="SAUVMH+MS-UIGothic"/>
              </a:rPr>
              <a:t>色分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AUVMH+MS-UIGothic"/>
                <a:cs typeface="SAUVMH+MS-UIGothic"/>
              </a:rPr>
              <a:t>根据形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2000" spc="25">
                <a:solidFill>
                  <a:srgbClr val="FFFDFD"/>
                </a:solidFill>
                <a:latin typeface="SAUVMH+MS-UIGothic"/>
                <a:cs typeface="SAUVMH+MS-UIGothic"/>
              </a:rPr>
              <a:t>分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28441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欧泊有多种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色，包括白色、黑色、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灰色、橙色、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色、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蓝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色等，根据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色可以将欧泊分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不同的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欧泊的形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也有所不同，有些呈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椭圆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形，有些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呈不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形状，根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据形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可以将欧泊分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不同的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型。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AUVMH+MS-UIGothic"/>
                <a:cs typeface="SAUVMH+MS-UIGothic"/>
              </a:rPr>
              <a:t>根据透明度分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欧泊的透明度也有所不同，有些欧泊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透明度高，有些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半透明或完全不透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明，根据透明度可以将欧泊分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不同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SAUVMH+MS-UIGothic"/>
                <a:cs typeface="SAUVMH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欧泊的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鉴别</a:t>
            </a: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FF960E"/>
                </a:solidFill>
                <a:latin typeface="SAUVMH+MS-UIGothic"/>
                <a:cs typeface="SAUVMH+MS-UIGothic"/>
              </a:rPr>
              <a:t>察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颜</a:t>
            </a:r>
            <a:r>
              <a:rPr sz="1550">
                <a:solidFill>
                  <a:srgbClr val="FF960E"/>
                </a:solidFill>
                <a:latin typeface="SAUVMH+MS-UIGothic"/>
                <a:cs typeface="SAUVMH+MS-UIGothic"/>
              </a:rPr>
              <a:t>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观</a:t>
            </a:r>
            <a:r>
              <a:rPr sz="1550" spc="25">
                <a:solidFill>
                  <a:srgbClr val="FF960E"/>
                </a:solidFill>
                <a:latin typeface="SAUVMH+MS-UIGothic"/>
                <a:cs typeface="SAUVMH+MS-UIGothic"/>
              </a:rPr>
              <a:t>察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纹</a:t>
            </a:r>
            <a:r>
              <a:rPr sz="1550">
                <a:solidFill>
                  <a:srgbClr val="FF960E"/>
                </a:solidFill>
                <a:latin typeface="SAUVMH+MS-UIGothic"/>
                <a:cs typeface="SAUVMH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AUVMH+MS-UIGothic"/>
                <a:cs typeface="SAUVMH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检查</a:t>
            </a:r>
            <a:r>
              <a:rPr sz="1550" spc="25">
                <a:solidFill>
                  <a:srgbClr val="FF960E"/>
                </a:solidFill>
                <a:latin typeface="SAUVMH+MS-UIGothic"/>
                <a:cs typeface="SAUVMH+MS-UIGothic"/>
              </a:rPr>
              <a:t>透明度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测试</a:t>
            </a:r>
            <a:r>
              <a:rPr sz="1550" spc="25">
                <a:solidFill>
                  <a:srgbClr val="FF960E"/>
                </a:solidFill>
                <a:latin typeface="SAUVMH+MS-UIGothic"/>
                <a:cs typeface="SAUVMH+MS-UIGothic"/>
              </a:rPr>
              <a:t>硬度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欧泊的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化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FF960E"/>
                </a:solidFill>
                <a:latin typeface="SAUVMH+MS-UIGothic"/>
                <a:cs typeface="SAUVMH+MS-UIGothic"/>
              </a:rPr>
              <a:t>理与合成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2000" spc="15">
                <a:solidFill>
                  <a:srgbClr val="FF960E"/>
                </a:solidFill>
                <a:latin typeface="SAUVMH+MS-UIGothic"/>
                <a:cs typeface="SAUVMH+MS-UIGothic"/>
              </a:rPr>
              <a:t>化</a:t>
            </a:r>
            <a:r>
              <a:rPr sz="2000" spc="15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FF960E"/>
                </a:solidFill>
                <a:latin typeface="SAUVMH+MS-UIGothic"/>
                <a:cs typeface="SAUVMH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960E"/>
                </a:solidFill>
                <a:latin typeface="SAUVMH+MS-UIGothic"/>
                <a:cs typeface="SAUVMH+MS-UIGothic"/>
              </a:rPr>
              <a:t>合成欧泊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https://d.book118.com/286033232034010102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SAUVMH+MS-UIGothic</vt:lpstr>
      <vt:lpstr>SimSun</vt:lpstr>
      <vt:lpstr>HHLMAF+HQBMUO+MicrosoftYaHei-Bold</vt:lpstr>
      <vt:lpstr>IVJDSB+IHNDWH+ArialMT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2024-09-26T23:32:15.442</cp:lastPrinted>
  <dcterms:created xsi:type="dcterms:W3CDTF">2024-09-26T15:32:15Z</dcterms:created>
  <dcterms:modified xsi:type="dcterms:W3CDTF">2024-09-26T15:32:16Z</dcterms:modified>
</cp:coreProperties>
</file>