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2C0D69-A2E4-4B74-9DAA-5E98AB79E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3F9D8B-B441-40C7-81A0-6FE94F291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F27A63-5DD5-44C3-B45C-A47F15DF79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FB63A4-C67A-4CAE-82D5-CBFA3ACCC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185506-3A77-4431-B6A8-B1DD3A03F3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F9258D-7966-469F-8069-C51E2661A1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E6DD23-6BA2-4C76-A325-02A7A26E19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26D9D-BDFD-4BF8-A055-ABEFC02B8A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674A9D-E39A-44EF-AFE4-08D6F5BB13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055E3B-AEE4-444C-968A-4391814BF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205BDB-3AAF-425E-BF27-0F8C6EE87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03400101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班主任安全事故处理案例</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汇报人：AA</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事故背景与发生原因</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班主任在事故处理中角色定位</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现场处置措施及效果评估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事后处理流程与结果反馈</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家长沟通与心理干预策略</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法律责任追究与风险防范建议</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事故背景与发生原因</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XXXX年XX月XX日，下午第三节课课间</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时间</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学校操场</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地点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学生张三、李四，班主任王老师，体育老师赵老师</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参与人员</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事故发生时间、地点及参与人员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6910" r="369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学生间因口角引发的轻微肢体冲突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事故性质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涉及两名学生及其家庭，对班级和学校声誉造成一定影响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影响范围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事故性质及影响范围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张三和李四因口角争执，情绪激动，未能妥善处理矛盾。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学生因素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教师因素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学校管理因素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体育老师赵老师在课间监管不力，未能及时发现并制止学生间的冲突。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学校安全管理制度执行不到位，对学生间的矛盾纠纷排查不细致。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事故原因分析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班主任在事故处理中角色定位</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899" b="108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728" b="1172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班主任职责与权限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学生安全第一责任人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班主任是学生安全的第一责任人，需时刻保持高度警惕，关注学生的安全状况。</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及时处理突发事件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在发生安全事故时，班主任应立即赶赴现场，组织救援和疏散，并及时向学校领导和有关部门报告。</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配合事故调查处理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班主任应积极配合学校和相关部门的调查处理工作，提供必要的证据和信息。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与学校领导和教师协作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班主任应与学校领导和教师紧密合作，共同商讨处理方案，确保事故得到妥善处理。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与相关部门联系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班主任应积极与公安、消防、医疗等相关部门联系，请求协助和支持，确保事故处理及时有效。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与学生及家长沟通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班主任需及时与学生及家长沟通，告知事故情况、处理进展和学生状况，做好安抚和解释工作。</a:t>
            </a:r>
          </a:p>
        </p:txBody>
      </p:sp>
      <p:pic>
        <p:nvPicPr>
          <p:cNvPr id="10" name="Picture 10"/>
          <p:cNvPicPr>
            <a:picLocks noChangeAspect="1"/>
          </p:cNvPicPr>
          <p:nvPr/>
        </p:nvPicPr>
        <p:blipFill>
          <a:blip r:embed="rId2"/>
          <a:srcRect l="15000" r="1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沟通协调各方力量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80" r="228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保障学生安全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在事故处理过程中，班主任应始终把学生的安全放在首位，采取一切必要措施保障学生的人身安全。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维护学生权益</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班主任应关注学生的心理健康和合法权益，在事故处理中积极维护学生的利益和尊严。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恢复校园秩序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在事故处理完毕后，班主任应积极组织班级和学校的恢复工作，确保校园秩序尽快恢复正常。同时，要加强学生的安全教育和管理，防止类似事故的再次发生。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维护学生权益和校园秩序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现场处置措施及效果评估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083" r="150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在事故发生后，班主任立即联系校医并拨打120急救电话，确保受伤学生能够得到及时救治。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第一时间联系校医和急救中心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在等待专业救援人员到达现场的过程中，班主任组织在场教师对学生进行初步救助，如止血、包扎等，以减轻学生痛苦。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组织现场救援</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为避免事故现场对其他学生造成不良影响，班主任及时疏散其他学生，并安排教师对学生进行心理疏导。</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疏散其他学生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立即启动应急预案，组织救援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班主任向学校安全管理部门和警方详细陈述了事故发生的经过，包括事故发生的时间、地点、原因等。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提供事故经过说明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班主任积极配合警方和学校安全管理部门进行现场勘查和调查取证工作，提供必要的帮助和支持。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协助调查取证</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000" r="15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在事故处理过程中，班主任协助学校与家长沟通，处理相关赔偿事宜，确保事故得到妥善处理。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协助处理善后事宜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配合相关部门调查取证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https://d.book118.com/286034001013010042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2024-09-09T07:02:54.961</cp:lastPrinted>
  <dcterms:created xsi:type="dcterms:W3CDTF">2024-09-08T23:02:54Z</dcterms:created>
  <dcterms:modified xsi:type="dcterms:W3CDTF">2024-09-08T23:02:57Z</dcterms:modified>
</cp:coreProperties>
</file>