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9D21D-8ACE-4909-B7F4-19B14597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F4344-BFB2-421C-9D26-B37B0BDC5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5954C-558C-4E7A-BC97-A0C60E0D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BEC51-0D01-44AC-8367-71C241DCC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17203-E5F3-460E-9E41-4653A9DA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87E88D-AB0E-4106-8D27-1BBDE770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AB300-26EE-4F2C-A42E-A97F0DE7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B4E51-DF14-4069-93C0-045F75C5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710BF-114D-4E9B-8C0F-0CBA4A194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CB454-2A10-46DA-B944-8F974A421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A8A4F-EA5C-48A8-BD00-BCF1901A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5014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《PowerBuilder程序设计基础》-第四章窗口控件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窗口控件概述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常用窗口控件介绍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窗口控件的属性与方法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窗口控件的布局与定位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窗口控件的数据绑定与交互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窗口控件的自定义与扩展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窗口控件是PowerBuilder应用程序中用于与用户进行交互的可视化元素，它们被放置在窗口上，用于接收用户输入、显示信息或执行特定功能。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窗口控件在应用程序中扮演着重要的角色。它们提供了用户与应用程序进行交互的界面，使得用户能够输入数据、查看信息以及触发相应的操作。窗口控件的合理使用可以提高应用程序的可用性和用户体验。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57" r="27057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窗口控件的定义与作用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属性设置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根据功能和用途的不同，窗口控件可以分为多个类别，如按钮、文本框、标签、列表框、树形视图等。每个类别的控件都有其特定的属性和事件，用于实现不同的功能。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窗口控件具有以下特点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窗口控件以图形化的方式展示在应用程序的窗口中，用户可以直接看到并与它们进行交互。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窗口控件可以响应用户的操作，如点击、输入文本等，从而触发相应的事件处理程序。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每个窗口控件都具有一组属性，用于定义其外观、行为和其他特性。开发人员可以根据需要设置这些属性，以满足特定的需求。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窗口控件可以定义事件处理程序，以响应用户的操作或满足特定条件。事件处理程序可以执行相应的操作或逻辑，实现应用程序的功能。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窗口控件的分类与特点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从工具箱中选择所需的控件类型。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创建窗口控件：在PowerBuilder中，可以通过以下步骤创建窗口控件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在窗口设计器中打开目标窗口。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窗口控件的创建与销毁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将选定的控件拖动到窗口上，并调整其大小和位置。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窗口控件的创建与销毁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为控件编写事件处理程序，以响应用户的操作或满足特定条件。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设置控件的属性，如名称、可见性、默认值等。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销毁窗口控件：在PowerBuilder中，可以通过以下方式销毁窗口控件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在窗口设计器中，选择要销毁的控件，然后按Delete键或右键选择“删除”选项。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146" b="1314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955" b="695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在代码中，可以使用Destroy或DestroyWindow函数来销毁指定的窗口控件。销毁窗口控件将释放其占用的资源，并从窗口中移除该控件。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884" b="1788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窗口控件的创建与销毁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常用窗口控件介绍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标签控件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支持点击等事件。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标签（Label）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用于显示文本信息，通常用于标识其他控件或提供说明信息。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可以设置文本内容、字体、颜色等。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文本框（TextBox）：用于输入或显示文本信息。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文本框控件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事件：支持文本改变、获得焦点、失去焦点等事件。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属性：可以设置文本内容、字体、颜色、是否可编辑等。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按钮（Button）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按钮控件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支持点击事件。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用于触发特定操作或命令。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可以设置按钮文本、图标、背景色等。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  <p:grpSp>
        <p:nvGrpSpPr>
          <p:cNvPr id="4" name="Group 4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5" name="AutoShape 5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264991" y="4542360"/>
            <a:ext cx="3660951" cy="1895669"/>
            <a:chOff x="4264991" y="4542360"/>
            <a:chExt cx="3660951" cy="1895669"/>
          </a:xfrm>
        </p:grpSpPr>
        <p:sp>
          <p:nvSpPr>
            <p:cNvPr id="7" name="AutoShape 7"/>
            <p:cNvSpPr/>
            <p:nvPr/>
          </p:nvSpPr>
          <p:spPr>
            <a:xfrm>
              <a:off x="4611314" y="4542360"/>
              <a:ext cx="888111" cy="88830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4611314" y="4798868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4264991" y="5449712"/>
              <a:ext cx="1580758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单选按钮（RadioButton）：用于选择一个选项。</a:t>
              </a:r>
              <a:endParaRPr lang="en-US" sz="1100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711930" y="4542360"/>
              <a:ext cx="888111" cy="88830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711930" y="4810394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386030" y="5449712"/>
              <a:ext cx="1539912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属性：可以设置选项文本、是否选中等。</a:t>
              </a:r>
              <a:endParaRPr lang="en-US" sz="1100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89535" y="3234321"/>
            <a:ext cx="7211863" cy="1988558"/>
            <a:chOff x="2489535" y="3234321"/>
            <a:chExt cx="7211863" cy="1988558"/>
          </a:xfrm>
        </p:grpSpPr>
        <p:sp>
          <p:nvSpPr>
            <p:cNvPr id="14" name="AutoShape 14"/>
            <p:cNvSpPr/>
            <p:nvPr/>
          </p:nvSpPr>
          <p:spPr>
            <a:xfrm>
              <a:off x="2831774" y="3234321"/>
              <a:ext cx="888111" cy="8883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2831774" y="3507498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2489535" y="4234562"/>
              <a:ext cx="1572589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复选框（CheckBox）：用于选择多个选项。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462879" y="3234321"/>
              <a:ext cx="888111" cy="88830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TextBox 18"/>
            <p:cNvSpPr txBox="1"/>
            <p:nvPr/>
          </p:nvSpPr>
          <p:spPr>
            <a:xfrm>
              <a:off x="8462879" y="3490924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12471" y="4199999"/>
              <a:ext cx="1588927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事件：支持点击事件。</a:t>
              </a:r>
              <a:endParaRPr lang="en-US" sz="1100"/>
            </a:p>
          </p:txBody>
        </p:sp>
      </p:grpSp>
      <p:sp>
        <p:nvSpPr>
          <p:cNvPr id="20" name="AutoShape 20"/>
          <p:cNvSpPr/>
          <p:nvPr/>
        </p:nvSpPr>
        <p:spPr>
          <a:xfrm>
            <a:off x="454963" y="1302536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选择框控件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下拉列表框（DropDownList）：用于从下拉列表中选择一个选项。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列表框（ListBox）：用于显示多个选项，可以选择一个或多个。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属性：可以设置列表项、选择模式（单选或多选）等。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事件：支持选择改变事件。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列表框控件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窗口控件的属性与方法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https://d.book118.com/286035014053010044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2024-09-12T15:21:24.645</cp:lastPrinted>
  <dcterms:created xsi:type="dcterms:W3CDTF">2024-09-12T07:21:24Z</dcterms:created>
  <dcterms:modified xsi:type="dcterms:W3CDTF">2024-09-12T07:21:26Z</dcterms:modified>
</cp:coreProperties>
</file>