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0937AF-119B-491F-815C-39C23E61C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4C06E0-1CF0-45AB-A83A-D21FD89C2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A6BAF0-2411-46CB-8C94-D09FBD0AF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53CFAD-7C02-4009-A5BE-F96798A5E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6EC5A6-CA74-41E7-A20F-31AA8A135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7D7C9F-237A-4325-AB19-46607D880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04EFCD-C70D-4CD9-87A5-B5ECDB7C9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879EF1-2CB3-4CC0-B426-53AB24132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1C7D65-4647-4233-B3BC-5C7B38EB5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7BEFCA-5782-4975-94B8-6B0998D86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35F7B4-E1A5-4514-BBD7-88E0D39F8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Relationship Id="rId4" Type="http://schemas.openxmlformats.org/officeDocument/2006/relationships/image" Target="../media/image28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0350402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生产安全企业的生命线员工的安全保障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生产安全企业概述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生产线安全管理与措施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员工安全培训与教育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劳动防护用品管理与使用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安全事故预防与处理机制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员工健康监测与医疗保障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55725" y="4193667"/>
            <a:ext cx="3629025" cy="17621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生产安全企业概述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专注于提供安全生产服务的企业，致力于保障员工和企业的安全。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8792" r="18792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拥有专业的安全管理团队和先进的技术设备，具备全面的安全管理能力。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严格遵守国家安全生产法律法规，确保企业生产经营活动的合法性。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企业背景与特点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保障员工生命安全，维护员工权益，有助于提高员工满意度和忠诚度。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减少安全事故发生，降低企业经济损失，有利于企业长期稳定发展。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676" r="967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2506" r="1250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099" r="7099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生产安全直接关系到企业的生存和发展，是企业稳定运营的基础。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生产安全重要性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417" r="1841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员工是企业最宝贵的财富，保障员工安全是企业的首要责任。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提供安全的工作环境，有助于员工更好地发挥个人能力和潜力。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加强员工安全教育和培训，提高员工安全意识和自我保护能力。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员工安全保障意义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生产线安全管理与措施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125" r="111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定期对生产线进行全面安全检查，识别潜在的安全隐患。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对生产设备进行安全评估，确保设备符合安全生产要求。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对生产流程进行风险评估，分析可能存在的安全风险点，并制定相应的防范措施。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生产线安全风险评估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917" r="16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定期对安全操作规程的执行情况进行检查，确保规程得到有效执行。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制定完善的安全操作规程，明确各岗位的安全操作要求。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对员工进行安全操作规程培训，确保员工熟练掌握安全操作技能。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安全操作规程制定与执行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对生产线上的危险源进行全面识别，建立危险源清单。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对识别出的危险源进行评估，确定其危险程度及可能造成的后果。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制定针对性的整改措施，对危险源进行有效控制和管理。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3333" b="3333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9792" r="9792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3900" r="13900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危险源识别与整改措施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3320" b="233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应急预案制定与演练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根据生产线的实际情况，制定完善的应急预案。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对应急预案进行定期演练，提高员工的应急处置能力。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对演练中发现的问题进行总结分析，不断完善应急预案。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员工安全培训与教育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公司级安全教育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介绍公司的安全生产情况、安全生产规章制度、劳动纪律、安全注意事项等。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车间级安全教育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介绍车间的生产特点、设备状况、安全生产规章制度和劳动纪律等。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班组级安全教育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介绍班组的安全生产情况、工作性质和职责范围，学习有关安全操作规程等。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新员工安全入职培训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定期组织员工进行安全操作规程、安全防护设施使用、应急处理等方面的培训。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常规安全培训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917" r="17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专题安全培训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针对特定岗位或特定风险，组织专题培训，提高员工的安全意识和应对能力。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通过分析安全事故案例，总结经验教训，提高员工的安全防范意识。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在职员工定期安全培训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特种作业安全操作规程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学习并掌握特种作业的安全操作规程和注意事项。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特种作业安全防护设施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了解并熟悉特种作业所需的安全防护设施和使用方法。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特种作业定义与分类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明确特种作业的定义和分类，如高处作业、电气作业、焊接与热切割作业等。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55" r="16155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特种作业人员专业培训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通过宣传栏、标语、安全月活动等形式，营造企业安全文化氛围。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5667" r="5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542" r="1154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安全文化宣传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组织安全知识竞赛，激发员工学习安全知识的热情。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安全知识竞赛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鼓励员工分享自己的安全经验和故事，提高大家的安全意识。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安全经验分享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安全意识培养与提升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https://d.book118.com/286035040222010051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2024-09-17T20:52:15.566</cp:lastPrinted>
  <dcterms:created xsi:type="dcterms:W3CDTF">2024-09-17T12:52:15Z</dcterms:created>
  <dcterms:modified xsi:type="dcterms:W3CDTF">2024-09-17T12:52:17Z</dcterms:modified>
</cp:coreProperties>
</file>