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9DCF4-1419-4571-A799-AA267A95EB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9394E-45F7-412D-97E3-368DBC953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B4483-DB21-470C-B674-AF7ED85E9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677843-DBA3-4EAD-9778-BB751532A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999EB9-AC46-4101-AC93-553F59CE4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A062EE-D2FF-4F06-9907-08CA8C575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9DC14D-C21E-44E6-B26A-54641185A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F54DED-B29B-442E-99BD-D8A5AB3CA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21B58A-F971-4449-BC20-DACDB8B75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EF7F3-0AD4-41F5-8675-D1A57AE64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49201-CFA6-4BE5-AA81-439CCAC83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3505414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冬季传染病预防图片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冬季常见传染病类型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预防冬季传染病的方法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冬季传染病的症状与治疗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冬季传染病预防的误区与澄清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冬季传染病预防的宣传教育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冬季常见传染病类型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550" r="655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流感是一种由流感病毒引起的呼吸道传染病，具有高度传染性。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流感的症状包括发热、咳嗽、喉咙痛、流鼻涕、头痛、肌肉疼痛和疲劳。流感病毒主要通过飞沫传播，也可以通过接触被病毒污染的物品表面传播。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流感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907" r="2090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826" r="2582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肺炎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肺炎的症状包括咳嗽、呼吸困难、胸痛、发热和疲劳。肺炎可以通过空气中的飞沫或接触被污染的物品表面传播。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肺炎是一种由细菌或病毒引起的肺部感染，通常伴随呼吸道症状。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782" b="237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麻疹是一种由麻疹病毒引起的病毒性传染病，主要影响儿童。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麻疹的症状包括发热、咳嗽、喉咙痛、流鼻涕、红眼和皮疹。麻疹病毒通过飞沫传播，也可以通过接触被病毒污染的物品表面传播。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水痘是一种由水痘病毒引起的皮肤病，通常在儿童中传播。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水痘的症状包括发热、头痛、喉咙痛和皮疹。水痘病毒通过飞沫传播，也可以通过接触被病毒污染的物品表面传播。皮疹通常首先出现在胸部和腹部，然后扩散到身体其他部位。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预防冬季传染病的方法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定期开窗通风，保持室内空气新鲜。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使用空气净化器，减少室内病原体的传播。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避免长时间在密闭的环境中逗留，如需使用空调，应定期清洗滤网。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保持室内空气流通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咳嗽、打喷嚏时用纸巾或弯曲手肘遮住口鼻，避免飞沫传播。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避免用脏手触摸眼睛、鼻子和嘴巴。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319" r="931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勤洗手，尤其是在接触公共场所的物品后。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注意个人卫生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根据当地传染病流行情况，及时接种相关疫苗。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按照医生建议的时间间隔接种疫苗，确保疫苗效果。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了解疫苗接种后的注意事项，如出现不适症状及时就医。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接种疫苗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775" b="677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365" b="173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避免接触病人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尽量避免前往人群密集的场所，如医院、商场等。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如发现身边有人患病，应保持距离，避免接触。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在公共场所保持警觉，避免与咳嗽、打喷嚏等有呼吸道症状的人接触。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冬季传染病的症状与治疗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https://d.book118.com/286035054140010034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2024-09-03T22:12:36.037</cp:lastPrinted>
  <dcterms:created xsi:type="dcterms:W3CDTF">2024-09-03T14:12:36Z</dcterms:created>
  <dcterms:modified xsi:type="dcterms:W3CDTF">2024-09-03T14:12:38Z</dcterms:modified>
</cp:coreProperties>
</file>