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D8F87-9457-40E4-A642-4D6CD429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2352-5292-43A4-92BF-5A65B982F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8DC68-ACA7-45DB-A58E-FFF35014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50D62-6769-4B2D-BDA7-2ABCFA1E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1C568-0816-46AB-B709-8A1000D8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3956E-21C7-4930-994F-2D77BC747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99D12-E364-46E4-A328-AA5329AB1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8E9CA-41F1-4D70-986F-83CEA855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5D9D3-2279-40D7-ABCE-5A88F556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D9601-F5D8-4EFC-90D6-FC0DDC2DE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B90EE-34C4-404A-B0EA-F60D57F91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51142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夜班管理中的客户满意度与服务质量控制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夜班管理中的客户满意度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8" r="61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保障24小时服务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维护员工健康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夜班是许多行业不可或缺的一部分，如医疗、酒店、餐饮等，通过有效的夜班管理，可以确保24小时不间断的服务提供。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合理的夜班安排和管理可以提高工作效率，减少人力和资源的浪费。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夜班工作对员工的生理和心理都有较大影响，良好的夜班管理可以保障员工健康，提高工作积极性。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客户满意度与服务质量的关联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服务质量是影响客户满意度的直接因素，优质的服务可以提高客户满意度。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持续的高服务质量可以培养客户忠诚度，进而带来稳定的客源和口碑传播。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客户满意度调查是评估服务质量的重要手段，通过客户反馈可以不断改进服务，形成良性循环。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直接影响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长期效应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夜班管理中的客户满意度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24小时服务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客户期望与需求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夜班服务人员需要具备与日间服务人员相同的专业素养，包括良好的沟通技巧、专业知识和解决问题的能力。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在夜间，客户对安全的需求尤为突出，包括人身安全、财产安全等方面。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客户期望在任何时间都能获得所需的服务，夜班服务是满足这一需求的关键环节。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146" b="181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夜班服务的特点与挑战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人员配备不足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相较于日间服务，夜班服务往往面临人员配备不足的问题，导致服务响应不及时、服务质量下降等问题。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工作强度大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夜班服务人员需要克服生物钟的影响，保持高效的工作状态，工作强度相对较大。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夜间客户的需求可能更加多样化，包括紧急情况下的特殊需求等，对服务人员的应变能力和服务意识提出更高要求。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优化人员配置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完善服务流程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强化安全保障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提高客户满意度的策略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优化夜间服务流程，提高服务效率和质量，减少客户等待时间和不便。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针对夜班服务人员的专业素养和服务意识进行培训和提升，同时加强对其工作的监督和管理，确保服务质量。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根据夜间服务的需求和特点，合理安排服务人员数量和班次，确保服务的及时性和有效性。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加强夜间安全保障措施，如增加安保人员、完善监控设备等，确保客户的人身和财产安全。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服务准确性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服务环境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服务质量的标准与评估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夜班服务中，客户往往对响应速度有较高要求，应建立快速响应机制。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确保所提供的信息或解决方案准确无误，避免因误解或错误导致的服务质量下降。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夜班员工应保持良好的服务态度，友善、耐心地与客户沟通。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营造舒适、安全的服务环境，如提供安静的休息区、确保夜间安全等。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夜班工作容易导致员工疲劳，影响服务质量和效率。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人员疲劳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夜间沟通可能受到时间、语言等因素的限制，导致信息传递不畅。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与日间相比，夜间服务可能面临人力、物力等资源不足的问题。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夜班管理可能存在漏洞，如监督不到位、培训不足等。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管理缺失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夜班服务中的质量问题与原因分析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提升服务质量的方法与措施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合理排班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通过科学的排班制度，减少员工疲劳，提高工作效率。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优化流程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简化和优化服务流程，减少客户等待时间和不必要的麻烦。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针对夜班工作的特点，进行专门的培训，提高员工的服务意识和技能。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建立健全的监督机制，对夜班服务质量进行定期检查和评估，及时发现问题并改进。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https://d.book118.com/286035114223010031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2024-08-30T15:49:33.890</cp:lastPrinted>
  <dcterms:created xsi:type="dcterms:W3CDTF">2024-08-30T07:49:33Z</dcterms:created>
  <dcterms:modified xsi:type="dcterms:W3CDTF">2024-08-30T07:49:36Z</dcterms:modified>
</cp:coreProperties>
</file>