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FAFB3-21D4-4FC8-9FB5-B7B9FF11F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185AC-42FC-4643-9F6C-151266AE1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CC2AC-96A6-46FE-8188-949A38D44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0DF3F3-EBE0-4A29-9A1E-422317949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1005FE-B540-4B6A-9684-F6584F1E0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A88BA7-BC96-40D2-999B-914E952A6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E215B6-1BD1-4996-9CAA-A1854ECC6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A040F-1C43-4BB7-BC5C-D0321936B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9D042-1C63-4726-B86B-84AC356C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41F80-117B-41FF-8A33-7C935BA70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485AC-3633-4DAF-BD47-44892346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41153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港口与航道工程施工工艺的质量保证与安全管理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安全管理理念与制度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施工工艺的质量控制点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安全管理与应急预案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工程实例分享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指为建设港口结构物而进行的勘察、设计、施工、设备安装等活动。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42" r="2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港口工程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指为整治和改善航道条件而进行的勘察、设计、修筑、设备安装等活动。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航道工程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指在建设过程中，按照设计要求和规范标准，采用科学的方法和手段，将设计转化为实物的一系列作业活动。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港口与航道工程定义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合理的施工工艺能够保证工程的质量和稳定性，提高工程的使用寿命。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提高工程质量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科学的施工工艺能够有效地降低工程的成本，提高工程的效益。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施工工艺的改进和创新能够推动相关技术的进步和发展，提高整个行业的水平。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传统施工工艺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以手工操作为主，机械化程度较低，但能够满足基本的施工需求。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现代施工工艺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随着科技的发展，施工工艺逐渐向自动化、智能化方向发展，提高了施工效率和工程质量。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新材料、新技术的应用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新型材料和技术的应用为施工工艺的发展提供了新的方向和机遇。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确保港口与航道工程施工工艺达到国家相关质量标准，满足业主和设计要求，实现工程优良率达到90%以上。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制定详细的施工计划，明确各阶段的质量控制要点、责任人和完成时间，确保施工过程的有序进行。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质量目标与质量计划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https://d.book118.com/286041153030010054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2024-09-21T03:43:47.612</cp:lastPrinted>
  <dcterms:created xsi:type="dcterms:W3CDTF">2024-09-20T19:43:47Z</dcterms:created>
  <dcterms:modified xsi:type="dcterms:W3CDTF">2024-09-20T19:43:49Z</dcterms:modified>
</cp:coreProperties>
</file>