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7DBA0-86A6-413A-853D-4CA9AEB30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7FBA4-2B66-4BCE-A548-F3A0F7208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16309-B8E9-4FE0-B17C-F10E0F85B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57026-15F5-46E1-A334-DB3BC8467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EB2E4-469A-48B1-A25F-EB09AA3F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3330A6-03EE-41AF-B058-58D306F0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F1F93-35FA-4023-9DDE-E86D25AF6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971EE-AD70-4FDC-9DC9-E59031AA5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F1EF6-E320-4546-BB7F-EF170E592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3C4CA-33FB-41AC-85CB-0BA3C5352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6BCE7-938E-4F52-8DF0-94077F29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4310301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关于电商平台网络直播的监管与规范发展研究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电商平台网络直播概述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电商平台网络直播的监管现状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电商平台网络直播存在的问题与挑战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电商平台网络直播规范发展的建议与措施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电商平台网络直播的未来发展趋势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7" b="17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053" b="1705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互联网技术的快速发展和普及，为电商平台网络直播提供了广阔的空间和机遇。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网络直播作为一种新兴的电商营销方式，已经成为电商行业的重要组成部分。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然而，随着网络直播的快速发展，也暴露出诸多问题，如虚假宣传、欺诈行为、侵犯消费者权益等，亟待加强监管和规范发展。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58" b="9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通过对电商平台网络直播的监管与规范发展进行深入研究，提出有效的监管措施和规范发展建议，促进电商平台网络直播的健康有序发展。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电商平台网络直播存在哪些问题？如何有效监管和规范发展电商平台网络直播？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采用文献研究、案例分析、问卷调查等方法，对电商平台网络直播的监管与规范发展进行深入研究。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本研究将涵盖电商平台网络直播的各个方面，包括直播内容、主播行为、观众互动、平台管理等，以及相关的法律法规、政策文件等。同时，将重点关注虚假宣传、欺诈行为、侵犯消费者权益等突出问题。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电商平台网络直播概述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875" r="23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电商平台网络直播是指电商平台通过互联网技术，在直播平台上开展商品或服务的展示、推广、销售等活动，吸引消费者观看、互动和购买的一种新型电商营销方式。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实时性、互动性、真实性、多样性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电商平台网络直播的定义和特点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94" r="19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早期的网络直播主要以个人主播为主，内容较为单一，观众数量有限。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随着移动互联网的普及和电商平台的快速发展，电商平台开始尝试将网络直播与电商营销相结合，逐渐形成了一种新的电商营销方式。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电商平台网络直播逐渐走向专业化、规范化，直播内容更加丰富多样，观众数量大幅增加，电商平台网络直播成为电商营销的重要手段之一。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电商平台网络直播的发展历程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参与主体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电商平台网络直播的参与主体和角色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电商平台、主播、消费者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负责直播内容的策划、制作和展示，吸引观众关注和购买，是电商平台网络直播的核心角色。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提供直播平台和技术支持，制定直播规则和监管措施，保障直播活动的顺利进行。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观看直播、参与互动和购买商品或服务的主体，是电商平台网络直播的最终目标群体。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电商平台网络直播的监管现状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监管政策和法规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如《广告法》、《消费者权益保护法》等，也对电商平台网络直播的监管产生了影响。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其他相关政策和法规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明确规定了电子商务经营者的义务、消费者权益保护、平台责任等内容，为电商平台网络直播的监管提供了法律依据。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《中华人民共和国电子商务法》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针对网络直播营销行为制定了详细的管理规定，包括直播内容、主播行为、平台责任等方面的规范。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《网络直播营销管理办法（试行）》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地方市场监管部门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在各自辖区内负责电商平台网络直播的监管工作，包括处理投诉举报、查处违法行为等。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国家市场监督管理总局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负责全国市场的综合监督管理，包括电商平台网络直播的监管。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国家互联网信息办公室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负责互联网信息内容管理，对电商平台网络直播中的信息内容进行监管。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监管部门和职责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取得了一定成效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通过加强监管和规范发展，电商平台网络直播中的违法违规行为得到了有效遏制，市场秩序得到了进一步规范。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加强日常监管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各级监管部门通过定期巡查、抽查等方式，对电商平台网络直播进行日常监管，及时发现并处理违法违规行为。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开展专项整治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针对电商平台网络直播中存在的突出问题，监管部门会开展专项整治行动，集中力量进行打击和治理。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强化社会监督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鼓励消费者、媒体等社会力量对电商平台网络直播进行监督，发现问题及时向监管部门反映，形成社会共治的良好氛围。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监管措施和效果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电商平台网络直播存在的问题与挑战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https://d.book118.com/286043103013010044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2024-09-12T06:19:28.441</cp:lastPrinted>
  <dcterms:created xsi:type="dcterms:W3CDTF">2024-09-11T22:19:28Z</dcterms:created>
  <dcterms:modified xsi:type="dcterms:W3CDTF">2024-09-11T22:19:30Z</dcterms:modified>
</cp:coreProperties>
</file>