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7C20B3-CAE1-4870-8EDE-BCBA5677A6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4E36FE-26A1-4334-BF92-CFBD216EA1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9C62C8-17FA-46F1-9944-B76E5267B2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D29EF4-D0A9-4AD8-948B-7AA8E9E775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5FD9250-540E-432A-8B94-174E5A7753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FE320C6-24DE-4C35-ACC8-48180EB24F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DBD9AD-AC8A-4199-9E59-7C3923301C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3BDE49-7612-4C5A-8696-CD8C8DE9F9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375F20-BEA2-4F63-A48C-CC059266C3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0BD48A-ED00-4D62-82F6-154CB6C179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85C901-DD00-4556-BB26-A058E99FEC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6043135200010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:&lt;XXX&gt;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2024-01-10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师德宣讲总结报告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师德宣讲活动概述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师德宣讲内容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师德宣讲形式和效果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师德宣讲的收获和启示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师德宣讲活动概述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21" r="5321"/>
          <a:stretch>
            <a:fillRect/>
          </a:stretch>
        </p:blipFill>
        <p:spPr>
          <a:xfrm>
            <a:off x="4821847" y="1611542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455569"/>
            <a:ext cx="4076700" cy="14287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随着社会的发展，师德问题逐渐受到广泛关注，为了提高教师的师德水平，增强教师的责任感和使命感，我们组织了这次师德宣讲活动。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178907"/>
            <a:ext cx="4076700" cy="14382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当前，一些教师存在师德缺失的问题，如不尊重学生、过分追求升学率等，这些问题严重影响了学生的健康成长和教育质量。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4746271"/>
            <a:ext cx="4076700" cy="14382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社会各界对师德问题的关注度不断提高，我们希望通过这次宣讲活动，让更多的教师认识到师德的重要性，自觉践行师德规范。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活动背景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601" r="5601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提高教师的师德水平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增强教师的责任感和使命感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推动师德建设工作的发展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通过宣讲活动，让教师深入理解师德的内涵和要求，自觉提高自身的师德水平。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让教师意识到自己的职业责任和使命，更加认真地对待教育工作。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通过这次宣讲活动，推动学校和地区师德建设工作的发展，为培养更多优秀教师打下基础。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活动目的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XXXX年XX月XX日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XX学校报告厅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活动时间和地点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师德宣讲内容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995231" y="2619756"/>
            <a:ext cx="399288" cy="154495"/>
          </a:xfrm>
          <a:custGeom>
            <a:rect l="l" t="t" r="r" b="b"/>
            <a:pathLst>
              <a:path w="21216" h="20708">
                <a:moveTo>
                  <a:pt x="1330" y="19753"/>
                </a:moveTo>
                <a:cubicBezTo>
                  <a:pt x="2564" y="21600"/>
                  <a:pt x="4162" y="20692"/>
                  <a:pt x="4961" y="17693"/>
                </a:cubicBezTo>
                <a:lnTo>
                  <a:pt x="5011" y="17511"/>
                </a:lnTo>
                <a:lnTo>
                  <a:pt x="21216" y="4080"/>
                </a:lnTo>
                <a:lnTo>
                  <a:pt x="20841" y="0"/>
                </a:lnTo>
                <a:lnTo>
                  <a:pt x="4098" y="7952"/>
                </a:lnTo>
                <a:cubicBezTo>
                  <a:pt x="2812" y="6028"/>
                  <a:pt x="1144" y="7103"/>
                  <a:pt x="382" y="10348"/>
                </a:cubicBezTo>
                <a:cubicBezTo>
                  <a:pt x="-384" y="13604"/>
                  <a:pt x="39" y="17822"/>
                  <a:pt x="1330" y="19753"/>
                </a:cubicBezTo>
                <a:cubicBezTo>
                  <a:pt x="1330" y="19753"/>
                  <a:pt x="1330" y="19753"/>
                  <a:pt x="1330" y="1975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417731" y="2063687"/>
            <a:ext cx="1240346" cy="962406"/>
          </a:xfrm>
          <a:custGeom>
            <a:rect l="l" t="t" r="r" b="b"/>
            <a:pathLst>
              <a:path w="21600" h="21600">
                <a:moveTo>
                  <a:pt x="10801" y="0"/>
                </a:moveTo>
                <a:cubicBezTo>
                  <a:pt x="4845" y="0"/>
                  <a:pt x="0" y="6244"/>
                  <a:pt x="0" y="13917"/>
                </a:cubicBezTo>
                <a:cubicBezTo>
                  <a:pt x="0" y="16592"/>
                  <a:pt x="592" y="19193"/>
                  <a:pt x="1714" y="21439"/>
                </a:cubicBezTo>
                <a:lnTo>
                  <a:pt x="1794" y="21600"/>
                </a:lnTo>
                <a:lnTo>
                  <a:pt x="3127" y="21600"/>
                </a:lnTo>
                <a:lnTo>
                  <a:pt x="4906" y="19306"/>
                </a:lnTo>
                <a:lnTo>
                  <a:pt x="4061" y="18215"/>
                </a:lnTo>
                <a:lnTo>
                  <a:pt x="2388" y="20369"/>
                </a:lnTo>
                <a:lnTo>
                  <a:pt x="2326" y="20233"/>
                </a:lnTo>
                <a:cubicBezTo>
                  <a:pt x="1460" y="18314"/>
                  <a:pt x="1004" y="16131"/>
                  <a:pt x="1004" y="13917"/>
                </a:cubicBezTo>
                <a:cubicBezTo>
                  <a:pt x="1004" y="13853"/>
                  <a:pt x="1005" y="13791"/>
                  <a:pt x="1009" y="13726"/>
                </a:cubicBezTo>
                <a:lnTo>
                  <a:pt x="1018" y="13477"/>
                </a:lnTo>
                <a:lnTo>
                  <a:pt x="3260" y="13477"/>
                </a:lnTo>
                <a:lnTo>
                  <a:pt x="3260" y="11934"/>
                </a:lnTo>
                <a:lnTo>
                  <a:pt x="1134" y="11932"/>
                </a:lnTo>
                <a:lnTo>
                  <a:pt x="1152" y="11789"/>
                </a:lnTo>
                <a:cubicBezTo>
                  <a:pt x="1424" y="9725"/>
                  <a:pt x="2099" y="7766"/>
                  <a:pt x="3102" y="6124"/>
                </a:cubicBezTo>
                <a:lnTo>
                  <a:pt x="3168" y="6015"/>
                </a:lnTo>
                <a:lnTo>
                  <a:pt x="4705" y="8001"/>
                </a:lnTo>
                <a:lnTo>
                  <a:pt x="5553" y="6910"/>
                </a:lnTo>
                <a:lnTo>
                  <a:pt x="3975" y="4872"/>
                </a:lnTo>
                <a:lnTo>
                  <a:pt x="4043" y="4787"/>
                </a:lnTo>
                <a:cubicBezTo>
                  <a:pt x="5749" y="2693"/>
                  <a:pt x="7985" y="1462"/>
                  <a:pt x="10343" y="1321"/>
                </a:cubicBezTo>
                <a:lnTo>
                  <a:pt x="10440" y="1314"/>
                </a:lnTo>
                <a:lnTo>
                  <a:pt x="10440" y="4558"/>
                </a:lnTo>
                <a:lnTo>
                  <a:pt x="11636" y="4558"/>
                </a:lnTo>
                <a:lnTo>
                  <a:pt x="11638" y="1339"/>
                </a:lnTo>
                <a:lnTo>
                  <a:pt x="11740" y="1353"/>
                </a:lnTo>
                <a:cubicBezTo>
                  <a:pt x="13868" y="1614"/>
                  <a:pt x="15830" y="2746"/>
                  <a:pt x="17421" y="4630"/>
                </a:cubicBezTo>
                <a:lnTo>
                  <a:pt x="17492" y="4715"/>
                </a:lnTo>
                <a:lnTo>
                  <a:pt x="15950" y="6705"/>
                </a:lnTo>
                <a:lnTo>
                  <a:pt x="16799" y="7793"/>
                </a:lnTo>
                <a:lnTo>
                  <a:pt x="18323" y="5832"/>
                </a:lnTo>
                <a:lnTo>
                  <a:pt x="18388" y="5935"/>
                </a:lnTo>
                <a:cubicBezTo>
                  <a:pt x="19451" y="7613"/>
                  <a:pt x="20163" y="9638"/>
                  <a:pt x="20448" y="11789"/>
                </a:cubicBezTo>
                <a:lnTo>
                  <a:pt x="20466" y="11932"/>
                </a:lnTo>
                <a:lnTo>
                  <a:pt x="18419" y="11932"/>
                </a:lnTo>
                <a:lnTo>
                  <a:pt x="18419" y="13475"/>
                </a:lnTo>
                <a:lnTo>
                  <a:pt x="20582" y="13477"/>
                </a:lnTo>
                <a:lnTo>
                  <a:pt x="20589" y="13710"/>
                </a:lnTo>
                <a:cubicBezTo>
                  <a:pt x="20595" y="13791"/>
                  <a:pt x="20596" y="13853"/>
                  <a:pt x="20596" y="13917"/>
                </a:cubicBezTo>
                <a:cubicBezTo>
                  <a:pt x="20596" y="16138"/>
                  <a:pt x="20135" y="18333"/>
                  <a:pt x="19260" y="20260"/>
                </a:cubicBezTo>
                <a:lnTo>
                  <a:pt x="19203" y="20385"/>
                </a:lnTo>
                <a:lnTo>
                  <a:pt x="17426" y="18388"/>
                </a:lnTo>
                <a:lnTo>
                  <a:pt x="16641" y="19550"/>
                </a:lnTo>
                <a:lnTo>
                  <a:pt x="18460" y="21600"/>
                </a:lnTo>
                <a:lnTo>
                  <a:pt x="19804" y="21600"/>
                </a:lnTo>
                <a:lnTo>
                  <a:pt x="19886" y="21439"/>
                </a:lnTo>
                <a:cubicBezTo>
                  <a:pt x="21008" y="19197"/>
                  <a:pt x="21600" y="16594"/>
                  <a:pt x="21600" y="13917"/>
                </a:cubicBezTo>
                <a:cubicBezTo>
                  <a:pt x="21600" y="6244"/>
                  <a:pt x="16755" y="0"/>
                  <a:pt x="10801" y="0"/>
                </a:cubicBezTo>
                <a:cubicBezTo>
                  <a:pt x="10801" y="0"/>
                  <a:pt x="10801" y="0"/>
                  <a:pt x="10801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sp>
        <p:nvSpPr>
          <p:cNvPr id="5" name="Freeform 5"/>
          <p:cNvSpPr/>
          <p:nvPr/>
        </p:nvSpPr>
        <p:spPr>
          <a:xfrm>
            <a:off x="9172766" y="2619756"/>
            <a:ext cx="399288" cy="154495"/>
          </a:xfrm>
          <a:custGeom>
            <a:rect l="l" t="t" r="r" b="b"/>
            <a:pathLst>
              <a:path w="21216" h="20708">
                <a:moveTo>
                  <a:pt x="1330" y="19753"/>
                </a:moveTo>
                <a:cubicBezTo>
                  <a:pt x="2564" y="21600"/>
                  <a:pt x="4162" y="20692"/>
                  <a:pt x="4961" y="17693"/>
                </a:cubicBezTo>
                <a:lnTo>
                  <a:pt x="5011" y="17511"/>
                </a:lnTo>
                <a:lnTo>
                  <a:pt x="21216" y="4080"/>
                </a:lnTo>
                <a:lnTo>
                  <a:pt x="20841" y="0"/>
                </a:lnTo>
                <a:lnTo>
                  <a:pt x="4098" y="7952"/>
                </a:lnTo>
                <a:cubicBezTo>
                  <a:pt x="2812" y="6028"/>
                  <a:pt x="1144" y="7103"/>
                  <a:pt x="382" y="10348"/>
                </a:cubicBezTo>
                <a:cubicBezTo>
                  <a:pt x="-384" y="13604"/>
                  <a:pt x="39" y="17822"/>
                  <a:pt x="1330" y="19753"/>
                </a:cubicBezTo>
                <a:cubicBezTo>
                  <a:pt x="1330" y="19753"/>
                  <a:pt x="1330" y="19753"/>
                  <a:pt x="1330" y="19753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95360" y="2063687"/>
            <a:ext cx="1240346" cy="962406"/>
          </a:xfrm>
          <a:custGeom>
            <a:rect l="l" t="t" r="r" b="b"/>
            <a:pathLst>
              <a:path w="21600" h="21600">
                <a:moveTo>
                  <a:pt x="10801" y="0"/>
                </a:moveTo>
                <a:cubicBezTo>
                  <a:pt x="4845" y="0"/>
                  <a:pt x="0" y="6244"/>
                  <a:pt x="0" y="13917"/>
                </a:cubicBezTo>
                <a:cubicBezTo>
                  <a:pt x="0" y="16592"/>
                  <a:pt x="592" y="19193"/>
                  <a:pt x="1714" y="21439"/>
                </a:cubicBezTo>
                <a:lnTo>
                  <a:pt x="1794" y="21600"/>
                </a:lnTo>
                <a:lnTo>
                  <a:pt x="3127" y="21600"/>
                </a:lnTo>
                <a:lnTo>
                  <a:pt x="4906" y="19306"/>
                </a:lnTo>
                <a:lnTo>
                  <a:pt x="4061" y="18215"/>
                </a:lnTo>
                <a:lnTo>
                  <a:pt x="2388" y="20369"/>
                </a:lnTo>
                <a:lnTo>
                  <a:pt x="2326" y="20233"/>
                </a:lnTo>
                <a:cubicBezTo>
                  <a:pt x="1460" y="18314"/>
                  <a:pt x="1004" y="16131"/>
                  <a:pt x="1004" y="13917"/>
                </a:cubicBezTo>
                <a:cubicBezTo>
                  <a:pt x="1004" y="13853"/>
                  <a:pt x="1005" y="13791"/>
                  <a:pt x="1009" y="13726"/>
                </a:cubicBezTo>
                <a:lnTo>
                  <a:pt x="1018" y="13477"/>
                </a:lnTo>
                <a:lnTo>
                  <a:pt x="3260" y="13477"/>
                </a:lnTo>
                <a:lnTo>
                  <a:pt x="3260" y="11934"/>
                </a:lnTo>
                <a:lnTo>
                  <a:pt x="1134" y="11932"/>
                </a:lnTo>
                <a:lnTo>
                  <a:pt x="1152" y="11789"/>
                </a:lnTo>
                <a:cubicBezTo>
                  <a:pt x="1424" y="9725"/>
                  <a:pt x="2099" y="7766"/>
                  <a:pt x="3102" y="6124"/>
                </a:cubicBezTo>
                <a:lnTo>
                  <a:pt x="3168" y="6015"/>
                </a:lnTo>
                <a:lnTo>
                  <a:pt x="4705" y="8001"/>
                </a:lnTo>
                <a:lnTo>
                  <a:pt x="5553" y="6910"/>
                </a:lnTo>
                <a:lnTo>
                  <a:pt x="3975" y="4872"/>
                </a:lnTo>
                <a:lnTo>
                  <a:pt x="4043" y="4787"/>
                </a:lnTo>
                <a:cubicBezTo>
                  <a:pt x="5749" y="2693"/>
                  <a:pt x="7985" y="1462"/>
                  <a:pt x="10343" y="1321"/>
                </a:cubicBezTo>
                <a:lnTo>
                  <a:pt x="10440" y="1314"/>
                </a:lnTo>
                <a:lnTo>
                  <a:pt x="10440" y="4558"/>
                </a:lnTo>
                <a:lnTo>
                  <a:pt x="11636" y="4558"/>
                </a:lnTo>
                <a:lnTo>
                  <a:pt x="11638" y="1339"/>
                </a:lnTo>
                <a:lnTo>
                  <a:pt x="11740" y="1353"/>
                </a:lnTo>
                <a:cubicBezTo>
                  <a:pt x="13868" y="1614"/>
                  <a:pt x="15830" y="2746"/>
                  <a:pt x="17421" y="4630"/>
                </a:cubicBezTo>
                <a:lnTo>
                  <a:pt x="17492" y="4715"/>
                </a:lnTo>
                <a:lnTo>
                  <a:pt x="15950" y="6705"/>
                </a:lnTo>
                <a:lnTo>
                  <a:pt x="16799" y="7793"/>
                </a:lnTo>
                <a:lnTo>
                  <a:pt x="18323" y="5832"/>
                </a:lnTo>
                <a:lnTo>
                  <a:pt x="18388" y="5935"/>
                </a:lnTo>
                <a:cubicBezTo>
                  <a:pt x="19451" y="7613"/>
                  <a:pt x="20163" y="9638"/>
                  <a:pt x="20448" y="11789"/>
                </a:cubicBezTo>
                <a:lnTo>
                  <a:pt x="20466" y="11932"/>
                </a:lnTo>
                <a:lnTo>
                  <a:pt x="18419" y="11932"/>
                </a:lnTo>
                <a:lnTo>
                  <a:pt x="18419" y="13475"/>
                </a:lnTo>
                <a:lnTo>
                  <a:pt x="20582" y="13477"/>
                </a:lnTo>
                <a:lnTo>
                  <a:pt x="20589" y="13710"/>
                </a:lnTo>
                <a:cubicBezTo>
                  <a:pt x="20595" y="13791"/>
                  <a:pt x="20596" y="13853"/>
                  <a:pt x="20596" y="13917"/>
                </a:cubicBezTo>
                <a:cubicBezTo>
                  <a:pt x="20596" y="16138"/>
                  <a:pt x="20135" y="18333"/>
                  <a:pt x="19260" y="20260"/>
                </a:cubicBezTo>
                <a:lnTo>
                  <a:pt x="19203" y="20385"/>
                </a:lnTo>
                <a:lnTo>
                  <a:pt x="17426" y="18388"/>
                </a:lnTo>
                <a:lnTo>
                  <a:pt x="16641" y="19550"/>
                </a:lnTo>
                <a:lnTo>
                  <a:pt x="18460" y="21600"/>
                </a:lnTo>
                <a:lnTo>
                  <a:pt x="19804" y="21600"/>
                </a:lnTo>
                <a:lnTo>
                  <a:pt x="19886" y="21439"/>
                </a:lnTo>
                <a:cubicBezTo>
                  <a:pt x="21008" y="19197"/>
                  <a:pt x="21600" y="16594"/>
                  <a:pt x="21600" y="13917"/>
                </a:cubicBezTo>
                <a:cubicBezTo>
                  <a:pt x="21600" y="6244"/>
                  <a:pt x="16755" y="0"/>
                  <a:pt x="10801" y="0"/>
                </a:cubicBezTo>
                <a:cubicBezTo>
                  <a:pt x="10801" y="0"/>
                  <a:pt x="10801" y="0"/>
                  <a:pt x="10801" y="0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sp>
        <p:nvSpPr>
          <p:cNvPr id="8" name="Freeform 8"/>
          <p:cNvSpPr/>
          <p:nvPr/>
        </p:nvSpPr>
        <p:spPr>
          <a:xfrm rot="3243678">
            <a:off x="6003131" y="2277046"/>
            <a:ext cx="515112" cy="199454"/>
          </a:xfrm>
          <a:custGeom>
            <a:rect l="l" t="t" r="r" b="b"/>
            <a:pathLst>
              <a:path w="21216" h="20708">
                <a:moveTo>
                  <a:pt x="1330" y="19753"/>
                </a:moveTo>
                <a:cubicBezTo>
                  <a:pt x="2564" y="21600"/>
                  <a:pt x="4162" y="20692"/>
                  <a:pt x="4961" y="17693"/>
                </a:cubicBezTo>
                <a:lnTo>
                  <a:pt x="5011" y="17511"/>
                </a:lnTo>
                <a:lnTo>
                  <a:pt x="21216" y="4080"/>
                </a:lnTo>
                <a:lnTo>
                  <a:pt x="20841" y="0"/>
                </a:lnTo>
                <a:lnTo>
                  <a:pt x="4098" y="7952"/>
                </a:lnTo>
                <a:cubicBezTo>
                  <a:pt x="2812" y="6028"/>
                  <a:pt x="1144" y="7103"/>
                  <a:pt x="382" y="10348"/>
                </a:cubicBezTo>
                <a:cubicBezTo>
                  <a:pt x="-384" y="13604"/>
                  <a:pt x="39" y="17822"/>
                  <a:pt x="1330" y="19753"/>
                </a:cubicBezTo>
                <a:cubicBezTo>
                  <a:pt x="1330" y="19753"/>
                  <a:pt x="1330" y="19753"/>
                  <a:pt x="1330" y="19753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258181" y="1559433"/>
            <a:ext cx="1600105" cy="1242060"/>
          </a:xfrm>
          <a:custGeom>
            <a:rect l="l" t="t" r="r" b="b"/>
            <a:pathLst>
              <a:path w="21600" h="21600">
                <a:moveTo>
                  <a:pt x="10801" y="0"/>
                </a:moveTo>
                <a:cubicBezTo>
                  <a:pt x="4845" y="0"/>
                  <a:pt x="0" y="6244"/>
                  <a:pt x="0" y="13917"/>
                </a:cubicBezTo>
                <a:cubicBezTo>
                  <a:pt x="0" y="16592"/>
                  <a:pt x="592" y="19193"/>
                  <a:pt x="1714" y="21439"/>
                </a:cubicBezTo>
                <a:lnTo>
                  <a:pt x="1794" y="21600"/>
                </a:lnTo>
                <a:lnTo>
                  <a:pt x="3127" y="21600"/>
                </a:lnTo>
                <a:lnTo>
                  <a:pt x="4906" y="19306"/>
                </a:lnTo>
                <a:lnTo>
                  <a:pt x="4061" y="18215"/>
                </a:lnTo>
                <a:lnTo>
                  <a:pt x="2388" y="20369"/>
                </a:lnTo>
                <a:lnTo>
                  <a:pt x="2326" y="20233"/>
                </a:lnTo>
                <a:cubicBezTo>
                  <a:pt x="1460" y="18314"/>
                  <a:pt x="1004" y="16131"/>
                  <a:pt x="1004" y="13917"/>
                </a:cubicBezTo>
                <a:cubicBezTo>
                  <a:pt x="1004" y="13853"/>
                  <a:pt x="1005" y="13791"/>
                  <a:pt x="1009" y="13726"/>
                </a:cubicBezTo>
                <a:lnTo>
                  <a:pt x="1018" y="13477"/>
                </a:lnTo>
                <a:lnTo>
                  <a:pt x="3260" y="13477"/>
                </a:lnTo>
                <a:lnTo>
                  <a:pt x="3260" y="11934"/>
                </a:lnTo>
                <a:lnTo>
                  <a:pt x="1134" y="11932"/>
                </a:lnTo>
                <a:lnTo>
                  <a:pt x="1152" y="11789"/>
                </a:lnTo>
                <a:cubicBezTo>
                  <a:pt x="1424" y="9725"/>
                  <a:pt x="2099" y="7766"/>
                  <a:pt x="3102" y="6124"/>
                </a:cubicBezTo>
                <a:lnTo>
                  <a:pt x="3168" y="6015"/>
                </a:lnTo>
                <a:lnTo>
                  <a:pt x="4705" y="8001"/>
                </a:lnTo>
                <a:lnTo>
                  <a:pt x="5553" y="6910"/>
                </a:lnTo>
                <a:lnTo>
                  <a:pt x="3975" y="4872"/>
                </a:lnTo>
                <a:lnTo>
                  <a:pt x="4043" y="4787"/>
                </a:lnTo>
                <a:cubicBezTo>
                  <a:pt x="5749" y="2693"/>
                  <a:pt x="7985" y="1462"/>
                  <a:pt x="10343" y="1321"/>
                </a:cubicBezTo>
                <a:lnTo>
                  <a:pt x="10440" y="1314"/>
                </a:lnTo>
                <a:lnTo>
                  <a:pt x="10440" y="4558"/>
                </a:lnTo>
                <a:lnTo>
                  <a:pt x="11636" y="4558"/>
                </a:lnTo>
                <a:lnTo>
                  <a:pt x="11638" y="1339"/>
                </a:lnTo>
                <a:lnTo>
                  <a:pt x="11740" y="1353"/>
                </a:lnTo>
                <a:cubicBezTo>
                  <a:pt x="13868" y="1614"/>
                  <a:pt x="15830" y="2746"/>
                  <a:pt x="17421" y="4630"/>
                </a:cubicBezTo>
                <a:lnTo>
                  <a:pt x="17492" y="4715"/>
                </a:lnTo>
                <a:lnTo>
                  <a:pt x="15950" y="6705"/>
                </a:lnTo>
                <a:lnTo>
                  <a:pt x="16799" y="7793"/>
                </a:lnTo>
                <a:lnTo>
                  <a:pt x="18323" y="5832"/>
                </a:lnTo>
                <a:lnTo>
                  <a:pt x="18388" y="5935"/>
                </a:lnTo>
                <a:cubicBezTo>
                  <a:pt x="19451" y="7613"/>
                  <a:pt x="20163" y="9638"/>
                  <a:pt x="20448" y="11789"/>
                </a:cubicBezTo>
                <a:lnTo>
                  <a:pt x="20466" y="11932"/>
                </a:lnTo>
                <a:lnTo>
                  <a:pt x="18419" y="11932"/>
                </a:lnTo>
                <a:lnTo>
                  <a:pt x="18419" y="13475"/>
                </a:lnTo>
                <a:lnTo>
                  <a:pt x="20582" y="13477"/>
                </a:lnTo>
                <a:lnTo>
                  <a:pt x="20589" y="13710"/>
                </a:lnTo>
                <a:cubicBezTo>
                  <a:pt x="20595" y="13791"/>
                  <a:pt x="20596" y="13853"/>
                  <a:pt x="20596" y="13917"/>
                </a:cubicBezTo>
                <a:cubicBezTo>
                  <a:pt x="20596" y="16138"/>
                  <a:pt x="20135" y="18333"/>
                  <a:pt x="19260" y="20260"/>
                </a:cubicBezTo>
                <a:lnTo>
                  <a:pt x="19203" y="20385"/>
                </a:lnTo>
                <a:lnTo>
                  <a:pt x="17426" y="18388"/>
                </a:lnTo>
                <a:lnTo>
                  <a:pt x="16641" y="19550"/>
                </a:lnTo>
                <a:lnTo>
                  <a:pt x="18460" y="21600"/>
                </a:lnTo>
                <a:lnTo>
                  <a:pt x="19804" y="21600"/>
                </a:lnTo>
                <a:lnTo>
                  <a:pt x="19886" y="21439"/>
                </a:lnTo>
                <a:cubicBezTo>
                  <a:pt x="21008" y="19197"/>
                  <a:pt x="21600" y="16594"/>
                  <a:pt x="21600" y="13917"/>
                </a:cubicBezTo>
                <a:cubicBezTo>
                  <a:pt x="21600" y="6244"/>
                  <a:pt x="16755" y="0"/>
                  <a:pt x="10801" y="0"/>
                </a:cubicBezTo>
                <a:cubicBezTo>
                  <a:pt x="10801" y="0"/>
                  <a:pt x="10801" y="0"/>
                  <a:pt x="10801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教师职业道德的重要性</a:t>
            </a:r>
          </a:p>
        </p:txBody>
      </p:sp>
      <p:sp>
        <p:nvSpPr>
          <p:cNvPr id="32" name="AutoShape 32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教师职业道德对于培养学生的品德和价值观具有重要影响，能够引导学生树立正确的世界观、人生观和价值观。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教师职业道德是教育质量的重要保障，能够促使教师认真履行职责，提高教育教学水平，培养出更优秀的学生。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教师职业道德对于促进社会和谐具有积极意义，能够推动形成良好的社会风尚和道德氛围。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培养良好品德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提高教育质量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促进社会和谐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flipH="1">
            <a:off x="1204294" y="1287329"/>
            <a:ext cx="2035112" cy="2035112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791319" y="1987226"/>
            <a:ext cx="891159" cy="635222"/>
          </a:xfrm>
          <a:custGeom>
            <a:rect l="l" t="t" r="r" b="b"/>
            <a:pathLst>
              <a:path w="21600" h="21600">
                <a:moveTo>
                  <a:pt x="20056" y="17282"/>
                </a:moveTo>
                <a:lnTo>
                  <a:pt x="1544" y="17282"/>
                </a:lnTo>
                <a:cubicBezTo>
                  <a:pt x="691" y="17282"/>
                  <a:pt x="0" y="18250"/>
                  <a:pt x="0" y="19441"/>
                </a:cubicBezTo>
                <a:cubicBezTo>
                  <a:pt x="0" y="20638"/>
                  <a:pt x="691" y="21600"/>
                  <a:pt x="1544" y="21600"/>
                </a:cubicBezTo>
                <a:lnTo>
                  <a:pt x="20056" y="21600"/>
                </a:lnTo>
                <a:cubicBezTo>
                  <a:pt x="20909" y="21600"/>
                  <a:pt x="21600" y="20638"/>
                  <a:pt x="21600" y="19441"/>
                </a:cubicBezTo>
                <a:cubicBezTo>
                  <a:pt x="21600" y="18250"/>
                  <a:pt x="20909" y="17282"/>
                  <a:pt x="20056" y="17282"/>
                </a:cubicBezTo>
                <a:close/>
                <a:moveTo>
                  <a:pt x="1544" y="4321"/>
                </a:moveTo>
                <a:lnTo>
                  <a:pt x="20056" y="4321"/>
                </a:lnTo>
                <a:cubicBezTo>
                  <a:pt x="20909" y="4321"/>
                  <a:pt x="21600" y="3353"/>
                  <a:pt x="21600" y="2159"/>
                </a:cubicBezTo>
                <a:cubicBezTo>
                  <a:pt x="21600" y="965"/>
                  <a:pt x="20909" y="0"/>
                  <a:pt x="20056" y="0"/>
                </a:cubicBezTo>
                <a:lnTo>
                  <a:pt x="1544" y="0"/>
                </a:lnTo>
                <a:cubicBezTo>
                  <a:pt x="691" y="0"/>
                  <a:pt x="0" y="965"/>
                  <a:pt x="0" y="2159"/>
                </a:cubicBezTo>
                <a:cubicBezTo>
                  <a:pt x="0" y="3353"/>
                  <a:pt x="691" y="4321"/>
                  <a:pt x="1544" y="4321"/>
                </a:cubicBezTo>
                <a:close/>
                <a:moveTo>
                  <a:pt x="20056" y="8640"/>
                </a:moveTo>
                <a:lnTo>
                  <a:pt x="1544" y="8640"/>
                </a:lnTo>
                <a:cubicBezTo>
                  <a:pt x="691" y="8640"/>
                  <a:pt x="0" y="9608"/>
                  <a:pt x="0" y="10799"/>
                </a:cubicBezTo>
                <a:cubicBezTo>
                  <a:pt x="0" y="11996"/>
                  <a:pt x="691" y="12958"/>
                  <a:pt x="1544" y="12958"/>
                </a:cubicBezTo>
                <a:lnTo>
                  <a:pt x="20056" y="12958"/>
                </a:lnTo>
                <a:cubicBezTo>
                  <a:pt x="20909" y="12958"/>
                  <a:pt x="21600" y="11996"/>
                  <a:pt x="21600" y="10799"/>
                </a:cubicBezTo>
                <a:cubicBezTo>
                  <a:pt x="21600" y="9608"/>
                  <a:pt x="20909" y="8640"/>
                  <a:pt x="20056" y="864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866656" y="2100573"/>
            <a:ext cx="80296" cy="45244"/>
          </a:xfrm>
          <a:custGeom>
            <a:rect l="l" t="t" r="r" b="b"/>
            <a:pathLst>
              <a:path w="57" h="32">
                <a:moveTo>
                  <a:pt x="0" y="32"/>
                </a:moveTo>
                <a:cubicBezTo>
                  <a:pt x="57" y="32"/>
                  <a:pt x="57" y="32"/>
                  <a:pt x="57" y="32"/>
                </a:cubicBezTo>
                <a:cubicBezTo>
                  <a:pt x="56" y="21"/>
                  <a:pt x="55" y="11"/>
                  <a:pt x="54" y="0"/>
                </a:cubicBezTo>
                <a:cubicBezTo>
                  <a:pt x="0" y="0"/>
                  <a:pt x="0" y="0"/>
                  <a:pt x="0" y="0"/>
                </a:cubicBezTo>
                <a:lnTo>
                  <a:pt x="0" y="32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40380" y="1956650"/>
            <a:ext cx="28004" cy="60674"/>
          </a:xfrm>
          <a:custGeom>
            <a:rect l="l" t="t" r="r" b="b"/>
            <a:pathLst>
              <a:path w="20" h="43">
                <a:moveTo>
                  <a:pt x="20" y="43"/>
                </a:moveTo>
                <a:cubicBezTo>
                  <a:pt x="18" y="28"/>
                  <a:pt x="15" y="14"/>
                  <a:pt x="12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5"/>
                  <a:pt x="4" y="29"/>
                  <a:pt x="6" y="43"/>
                </a:cubicBezTo>
                <a:lnTo>
                  <a:pt x="20" y="43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4866656" y="2032755"/>
            <a:ext cx="74962" cy="52388"/>
          </a:xfrm>
          <a:custGeom>
            <a:rect l="l" t="t" r="r" b="b"/>
            <a:pathLst>
              <a:path w="52" h="37">
                <a:moveTo>
                  <a:pt x="0" y="37"/>
                </a:moveTo>
                <a:cubicBezTo>
                  <a:pt x="53" y="37"/>
                  <a:pt x="53" y="37"/>
                  <a:pt x="53" y="37"/>
                </a:cubicBezTo>
                <a:cubicBezTo>
                  <a:pt x="52" y="25"/>
                  <a:pt x="51" y="13"/>
                  <a:pt x="50" y="0"/>
                </a:cubicBezTo>
                <a:cubicBezTo>
                  <a:pt x="0" y="0"/>
                  <a:pt x="0" y="0"/>
                  <a:pt x="0" y="0"/>
                </a:cubicBezTo>
                <a:lnTo>
                  <a:pt x="0" y="37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4949905" y="2032755"/>
            <a:ext cx="29718" cy="52388"/>
          </a:xfrm>
          <a:custGeom>
            <a:rect l="l" t="t" r="r" b="b"/>
            <a:pathLst>
              <a:path w="21" h="37">
                <a:moveTo>
                  <a:pt x="21" y="37"/>
                </a:moveTo>
                <a:cubicBezTo>
                  <a:pt x="19" y="25"/>
                  <a:pt x="17" y="12"/>
                  <a:pt x="15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3"/>
                  <a:pt x="3" y="25"/>
                  <a:pt x="4" y="37"/>
                </a:cubicBezTo>
                <a:lnTo>
                  <a:pt x="21" y="37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4917139" y="1828158"/>
            <a:ext cx="20193" cy="49339"/>
          </a:xfrm>
          <a:custGeom>
            <a:rect l="l" t="t" r="r" b="b"/>
            <a:pathLst>
              <a:path w="14" h="35">
                <a:moveTo>
                  <a:pt x="14" y="35"/>
                </a:moveTo>
                <a:cubicBezTo>
                  <a:pt x="10" y="23"/>
                  <a:pt x="6" y="1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2"/>
                  <a:pt x="5" y="24"/>
                  <a:pt x="7" y="35"/>
                </a:cubicBezTo>
                <a:lnTo>
                  <a:pt x="14" y="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930283" y="1894167"/>
            <a:ext cx="22574" cy="46958"/>
          </a:xfrm>
          <a:custGeom>
            <a:rect l="l" t="t" r="r" b="b"/>
            <a:pathLst>
              <a:path w="16" h="33">
                <a:moveTo>
                  <a:pt x="16" y="33"/>
                </a:moveTo>
                <a:cubicBezTo>
                  <a:pt x="14" y="21"/>
                  <a:pt x="11" y="10"/>
                  <a:pt x="8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1"/>
                  <a:pt x="4" y="22"/>
                  <a:pt x="5" y="33"/>
                </a:cubicBezTo>
                <a:lnTo>
                  <a:pt x="16" y="33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733306" y="2100573"/>
            <a:ext cx="33909" cy="45244"/>
          </a:xfrm>
          <a:custGeom>
            <a:rect l="l" t="t" r="r" b="b"/>
            <a:pathLst>
              <a:path w="24" h="32">
                <a:moveTo>
                  <a:pt x="4" y="0"/>
                </a:moveTo>
                <a:cubicBezTo>
                  <a:pt x="2" y="11"/>
                  <a:pt x="1" y="21"/>
                  <a:pt x="0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2" y="21"/>
                  <a:pt x="23" y="11"/>
                  <a:pt x="24" y="0"/>
                </a:cubicBezTo>
                <a:lnTo>
                  <a:pt x="4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766072" y="1894167"/>
            <a:ext cx="26765" cy="46958"/>
          </a:xfrm>
          <a:custGeom>
            <a:rect l="l" t="t" r="r" b="b"/>
            <a:pathLst>
              <a:path w="19" h="33">
                <a:moveTo>
                  <a:pt x="9" y="0"/>
                </a:moveTo>
                <a:cubicBezTo>
                  <a:pt x="6" y="10"/>
                  <a:pt x="3" y="21"/>
                  <a:pt x="0" y="33"/>
                </a:cubicBezTo>
                <a:cubicBezTo>
                  <a:pt x="14" y="33"/>
                  <a:pt x="14" y="33"/>
                  <a:pt x="14" y="33"/>
                </a:cubicBezTo>
                <a:cubicBezTo>
                  <a:pt x="16" y="22"/>
                  <a:pt x="17" y="11"/>
                  <a:pt x="19" y="0"/>
                </a:cubicBezTo>
                <a:lnTo>
                  <a:pt x="9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740450" y="2032755"/>
            <a:ext cx="32766" cy="52388"/>
          </a:xfrm>
          <a:custGeom>
            <a:rect l="l" t="t" r="r" b="b"/>
            <a:pathLst>
              <a:path w="23" h="37">
                <a:moveTo>
                  <a:pt x="6" y="0"/>
                </a:moveTo>
                <a:cubicBezTo>
                  <a:pt x="4" y="12"/>
                  <a:pt x="2" y="25"/>
                  <a:pt x="0" y="37"/>
                </a:cubicBezTo>
                <a:cubicBezTo>
                  <a:pt x="19" y="37"/>
                  <a:pt x="19" y="37"/>
                  <a:pt x="19" y="37"/>
                </a:cubicBezTo>
                <a:cubicBezTo>
                  <a:pt x="21" y="25"/>
                  <a:pt x="22" y="13"/>
                  <a:pt x="23" y="0"/>
                </a:cubicBezTo>
                <a:lnTo>
                  <a:pt x="6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822555" y="1757387"/>
            <a:ext cx="30956" cy="55340"/>
          </a:xfrm>
          <a:custGeom>
            <a:rect l="l" t="t" r="r" b="b"/>
            <a:pathLst>
              <a:path w="22" h="39">
                <a:moveTo>
                  <a:pt x="22" y="0"/>
                </a:moveTo>
                <a:cubicBezTo>
                  <a:pt x="14" y="2"/>
                  <a:pt x="7" y="9"/>
                  <a:pt x="0" y="19"/>
                </a:cubicBezTo>
                <a:cubicBezTo>
                  <a:pt x="5" y="21"/>
                  <a:pt x="5" y="21"/>
                  <a:pt x="5" y="21"/>
                </a:cubicBezTo>
                <a:cubicBezTo>
                  <a:pt x="3" y="27"/>
                  <a:pt x="2" y="33"/>
                  <a:pt x="1" y="39"/>
                </a:cubicBezTo>
                <a:cubicBezTo>
                  <a:pt x="22" y="39"/>
                  <a:pt x="22" y="39"/>
                  <a:pt x="22" y="39"/>
                </a:cubicBezTo>
                <a:lnTo>
                  <a:pt x="22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866656" y="1757387"/>
            <a:ext cx="33909" cy="55340"/>
          </a:xfrm>
          <a:custGeom>
            <a:rect l="l" t="t" r="r" b="b"/>
            <a:pathLst>
              <a:path w="24" h="39">
                <a:moveTo>
                  <a:pt x="20" y="21"/>
                </a:moveTo>
                <a:cubicBezTo>
                  <a:pt x="22" y="20"/>
                  <a:pt x="22" y="20"/>
                  <a:pt x="22" y="20"/>
                </a:cubicBezTo>
                <a:cubicBezTo>
                  <a:pt x="15" y="9"/>
                  <a:pt x="8" y="2"/>
                  <a:pt x="0" y="0"/>
                </a:cubicBezTo>
                <a:cubicBezTo>
                  <a:pt x="0" y="39"/>
                  <a:pt x="0" y="39"/>
                  <a:pt x="0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2" y="33"/>
                  <a:pt x="21" y="27"/>
                  <a:pt x="20" y="2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4807125" y="1804346"/>
            <a:ext cx="4191" cy="8287"/>
          </a:xfrm>
          <a:custGeom>
            <a:rect l="l" t="t" r="r" b="b"/>
            <a:pathLst>
              <a:path w="3" h="6">
                <a:moveTo>
                  <a:pt x="0" y="6"/>
                </a:moveTo>
                <a:cubicBezTo>
                  <a:pt x="2" y="6"/>
                  <a:pt x="2" y="6"/>
                  <a:pt x="2" y="6"/>
                </a:cubicBezTo>
                <a:cubicBezTo>
                  <a:pt x="2" y="4"/>
                  <a:pt x="3" y="2"/>
                  <a:pt x="3" y="0"/>
                </a:cubicBezTo>
                <a:cubicBezTo>
                  <a:pt x="2" y="2"/>
                  <a:pt x="1" y="4"/>
                  <a:pt x="0" y="6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782741" y="1828158"/>
            <a:ext cx="23241" cy="49339"/>
          </a:xfrm>
          <a:custGeom>
            <a:rect l="l" t="t" r="r" b="b"/>
            <a:pathLst>
              <a:path w="16" h="35">
                <a:moveTo>
                  <a:pt x="12" y="0"/>
                </a:moveTo>
                <a:cubicBezTo>
                  <a:pt x="8" y="11"/>
                  <a:pt x="4" y="23"/>
                  <a:pt x="0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2" y="24"/>
                  <a:pt x="14" y="12"/>
                  <a:pt x="16" y="0"/>
                </a:cubicBezTo>
                <a:lnTo>
                  <a:pt x="12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751785" y="1956650"/>
            <a:ext cx="30956" cy="60674"/>
          </a:xfrm>
          <a:custGeom>
            <a:rect l="l" t="t" r="r" b="b"/>
            <a:pathLst>
              <a:path w="22" h="43">
                <a:moveTo>
                  <a:pt x="8" y="0"/>
                </a:moveTo>
                <a:cubicBezTo>
                  <a:pt x="5" y="14"/>
                  <a:pt x="2" y="28"/>
                  <a:pt x="0" y="43"/>
                </a:cubicBezTo>
                <a:cubicBezTo>
                  <a:pt x="16" y="43"/>
                  <a:pt x="16" y="43"/>
                  <a:pt x="16" y="43"/>
                </a:cubicBezTo>
                <a:cubicBezTo>
                  <a:pt x="18" y="29"/>
                  <a:pt x="20" y="15"/>
                  <a:pt x="22" y="0"/>
                </a:cubicBezTo>
                <a:lnTo>
                  <a:pt x="8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4866656" y="2161343"/>
            <a:ext cx="83248" cy="52388"/>
          </a:xfrm>
          <a:custGeom>
            <a:rect l="l" t="t" r="r" b="b"/>
            <a:pathLst>
              <a:path w="59" h="37">
                <a:moveTo>
                  <a:pt x="0" y="37"/>
                </a:moveTo>
                <a:cubicBezTo>
                  <a:pt x="59" y="37"/>
                  <a:pt x="59" y="37"/>
                  <a:pt x="59" y="37"/>
                </a:cubicBezTo>
                <a:cubicBezTo>
                  <a:pt x="58" y="25"/>
                  <a:pt x="58" y="13"/>
                  <a:pt x="57" y="0"/>
                </a:cubicBezTo>
                <a:cubicBezTo>
                  <a:pt x="0" y="0"/>
                  <a:pt x="0" y="0"/>
                  <a:pt x="0" y="0"/>
                </a:cubicBezTo>
                <a:lnTo>
                  <a:pt x="0" y="37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4788646" y="1956650"/>
            <a:ext cx="64865" cy="60674"/>
          </a:xfrm>
          <a:custGeom>
            <a:rect l="l" t="t" r="r" b="b"/>
            <a:pathLst>
              <a:path w="46" h="43">
                <a:moveTo>
                  <a:pt x="46" y="0"/>
                </a:moveTo>
                <a:cubicBezTo>
                  <a:pt x="6" y="0"/>
                  <a:pt x="6" y="0"/>
                  <a:pt x="6" y="0"/>
                </a:cubicBezTo>
                <a:cubicBezTo>
                  <a:pt x="4" y="15"/>
                  <a:pt x="2" y="29"/>
                  <a:pt x="0" y="43"/>
                </a:cubicBezTo>
                <a:cubicBezTo>
                  <a:pt x="46" y="43"/>
                  <a:pt x="46" y="43"/>
                  <a:pt x="46" y="43"/>
                </a:cubicBezTo>
                <a:lnTo>
                  <a:pt x="46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4810078" y="1828158"/>
            <a:ext cx="43434" cy="49339"/>
          </a:xfrm>
          <a:custGeom>
            <a:rect l="l" t="t" r="r" b="b"/>
            <a:pathLst>
              <a:path w="31" h="35">
                <a:moveTo>
                  <a:pt x="31" y="0"/>
                </a:moveTo>
                <a:cubicBezTo>
                  <a:pt x="7" y="0"/>
                  <a:pt x="7" y="0"/>
                  <a:pt x="7" y="0"/>
                </a:cubicBezTo>
                <a:cubicBezTo>
                  <a:pt x="5" y="12"/>
                  <a:pt x="2" y="24"/>
                  <a:pt x="0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0"/>
                  <a:pt x="31" y="0"/>
                  <a:pt x="31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4781503" y="2032755"/>
            <a:ext cx="72009" cy="52388"/>
          </a:xfrm>
          <a:custGeom>
            <a:rect l="l" t="t" r="r" b="b"/>
            <a:pathLst>
              <a:path w="51" h="37">
                <a:moveTo>
                  <a:pt x="51" y="0"/>
                </a:moveTo>
                <a:cubicBezTo>
                  <a:pt x="4" y="0"/>
                  <a:pt x="4" y="0"/>
                  <a:pt x="4" y="0"/>
                </a:cubicBezTo>
                <a:cubicBezTo>
                  <a:pt x="2" y="13"/>
                  <a:pt x="1" y="25"/>
                  <a:pt x="0" y="37"/>
                </a:cubicBezTo>
                <a:cubicBezTo>
                  <a:pt x="51" y="37"/>
                  <a:pt x="51" y="37"/>
                  <a:pt x="51" y="37"/>
                </a:cubicBezTo>
                <a:lnTo>
                  <a:pt x="51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4866656" y="1956650"/>
            <a:ext cx="67818" cy="60674"/>
          </a:xfrm>
          <a:custGeom>
            <a:rect l="l" t="t" r="r" b="b"/>
            <a:pathLst>
              <a:path w="48" h="43">
                <a:moveTo>
                  <a:pt x="0" y="43"/>
                </a:moveTo>
                <a:cubicBezTo>
                  <a:pt x="48" y="43"/>
                  <a:pt x="48" y="43"/>
                  <a:pt x="48" y="43"/>
                </a:cubicBezTo>
                <a:cubicBezTo>
                  <a:pt x="47" y="29"/>
                  <a:pt x="45" y="15"/>
                  <a:pt x="43" y="0"/>
                </a:cubicBezTo>
                <a:cubicBezTo>
                  <a:pt x="0" y="0"/>
                  <a:pt x="0" y="0"/>
                  <a:pt x="0" y="0"/>
                </a:cubicBezTo>
                <a:lnTo>
                  <a:pt x="0" y="43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4866656" y="1828158"/>
            <a:ext cx="46387" cy="49339"/>
          </a:xfrm>
          <a:custGeom>
            <a:rect l="l" t="t" r="r" b="b"/>
            <a:pathLst>
              <a:path w="33" h="35">
                <a:moveTo>
                  <a:pt x="33" y="35"/>
                </a:moveTo>
                <a:cubicBezTo>
                  <a:pt x="31" y="24"/>
                  <a:pt x="29" y="12"/>
                  <a:pt x="2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5"/>
                  <a:pt x="0" y="35"/>
                  <a:pt x="0" y="35"/>
                </a:cubicBezTo>
                <a:lnTo>
                  <a:pt x="33" y="35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4866656" y="1894167"/>
            <a:ext cx="57721" cy="46958"/>
          </a:xfrm>
          <a:custGeom>
            <a:rect l="l" t="t" r="r" b="b"/>
            <a:pathLst>
              <a:path w="41" h="33">
                <a:moveTo>
                  <a:pt x="0" y="33"/>
                </a:moveTo>
                <a:cubicBezTo>
                  <a:pt x="41" y="33"/>
                  <a:pt x="41" y="33"/>
                  <a:pt x="41" y="33"/>
                </a:cubicBezTo>
                <a:cubicBezTo>
                  <a:pt x="39" y="22"/>
                  <a:pt x="37" y="11"/>
                  <a:pt x="35" y="0"/>
                </a:cubicBezTo>
                <a:cubicBezTo>
                  <a:pt x="0" y="0"/>
                  <a:pt x="0" y="0"/>
                  <a:pt x="0" y="0"/>
                </a:cubicBezTo>
                <a:lnTo>
                  <a:pt x="0" y="33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4799981" y="1894167"/>
            <a:ext cx="53530" cy="46958"/>
          </a:xfrm>
          <a:custGeom>
            <a:rect l="l" t="t" r="r" b="b"/>
            <a:pathLst>
              <a:path w="38" h="33">
                <a:moveTo>
                  <a:pt x="38" y="0"/>
                </a:moveTo>
                <a:cubicBezTo>
                  <a:pt x="5" y="0"/>
                  <a:pt x="5" y="0"/>
                  <a:pt x="5" y="0"/>
                </a:cubicBezTo>
                <a:cubicBezTo>
                  <a:pt x="3" y="11"/>
                  <a:pt x="1" y="22"/>
                  <a:pt x="0" y="33"/>
                </a:cubicBezTo>
                <a:cubicBezTo>
                  <a:pt x="38" y="33"/>
                  <a:pt x="38" y="33"/>
                  <a:pt x="38" y="33"/>
                </a:cubicBezTo>
                <a:lnTo>
                  <a:pt x="38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4773216" y="2229161"/>
            <a:ext cx="80296" cy="54769"/>
          </a:xfrm>
          <a:custGeom>
            <a:rect l="l" t="t" r="r" b="b"/>
            <a:pathLst>
              <a:path w="57" h="39">
                <a:moveTo>
                  <a:pt x="5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4"/>
                  <a:pt x="0" y="27"/>
                  <a:pt x="0" y="39"/>
                </a:cubicBezTo>
                <a:cubicBezTo>
                  <a:pt x="57" y="39"/>
                  <a:pt x="57" y="39"/>
                  <a:pt x="57" y="39"/>
                </a:cubicBezTo>
                <a:lnTo>
                  <a:pt x="57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4777407" y="2100573"/>
            <a:ext cx="76105" cy="45244"/>
          </a:xfrm>
          <a:custGeom>
            <a:rect l="l" t="t" r="r" b="b"/>
            <a:pathLst>
              <a:path w="54" h="32">
                <a:moveTo>
                  <a:pt x="54" y="0"/>
                </a:moveTo>
                <a:cubicBezTo>
                  <a:pt x="2" y="0"/>
                  <a:pt x="2" y="0"/>
                  <a:pt x="2" y="0"/>
                </a:cubicBezTo>
                <a:cubicBezTo>
                  <a:pt x="1" y="11"/>
                  <a:pt x="0" y="21"/>
                  <a:pt x="0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0"/>
                  <a:pt x="54" y="0"/>
                  <a:pt x="54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774359" y="2161343"/>
            <a:ext cx="79153" cy="52388"/>
          </a:xfrm>
          <a:custGeom>
            <a:rect l="l" t="t" r="r" b="b"/>
            <a:pathLst>
              <a:path w="56" h="37">
                <a:moveTo>
                  <a:pt x="56" y="0"/>
                </a:moveTo>
                <a:cubicBezTo>
                  <a:pt x="1" y="0"/>
                  <a:pt x="1" y="0"/>
                  <a:pt x="1" y="0"/>
                </a:cubicBezTo>
                <a:cubicBezTo>
                  <a:pt x="0" y="13"/>
                  <a:pt x="0" y="25"/>
                  <a:pt x="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0"/>
                  <a:pt x="56" y="0"/>
                  <a:pt x="56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729210" y="2161343"/>
            <a:ext cx="33909" cy="52388"/>
          </a:xfrm>
          <a:custGeom>
            <a:rect l="l" t="t" r="r" b="b"/>
            <a:pathLst>
              <a:path w="24" h="37">
                <a:moveTo>
                  <a:pt x="2" y="0"/>
                </a:moveTo>
                <a:cubicBezTo>
                  <a:pt x="1" y="13"/>
                  <a:pt x="1" y="25"/>
                  <a:pt x="0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25"/>
                  <a:pt x="23" y="13"/>
                  <a:pt x="24" y="0"/>
                </a:cubicBezTo>
                <a:lnTo>
                  <a:pt x="2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961239" y="2161343"/>
            <a:ext cx="29718" cy="52388"/>
          </a:xfrm>
          <a:custGeom>
            <a:rect l="l" t="t" r="r" b="b"/>
            <a:pathLst>
              <a:path w="21" h="37">
                <a:moveTo>
                  <a:pt x="21" y="37"/>
                </a:moveTo>
                <a:cubicBezTo>
                  <a:pt x="20" y="25"/>
                  <a:pt x="19" y="13"/>
                  <a:pt x="1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3"/>
                  <a:pt x="1" y="25"/>
                  <a:pt x="1" y="37"/>
                </a:cubicBezTo>
                <a:lnTo>
                  <a:pt x="21" y="37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957049" y="2100573"/>
            <a:ext cx="28575" cy="45244"/>
          </a:xfrm>
          <a:custGeom>
            <a:rect l="l" t="t" r="r" b="b"/>
            <a:pathLst>
              <a:path w="20" h="32">
                <a:moveTo>
                  <a:pt x="20" y="32"/>
                </a:moveTo>
                <a:cubicBezTo>
                  <a:pt x="19" y="21"/>
                  <a:pt x="18" y="11"/>
                  <a:pt x="17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11"/>
                  <a:pt x="1" y="21"/>
                  <a:pt x="2" y="32"/>
                </a:cubicBezTo>
                <a:lnTo>
                  <a:pt x="20" y="32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805887" y="1812728"/>
            <a:ext cx="17812" cy="15431"/>
          </a:xfrm>
          <a:custGeom>
            <a:rect l="l" t="t" r="r" b="b"/>
            <a:pathLst>
              <a:path w="13" h="11">
                <a:moveTo>
                  <a:pt x="13" y="0"/>
                </a:moveTo>
                <a:cubicBezTo>
                  <a:pt x="3" y="0"/>
                  <a:pt x="3" y="0"/>
                  <a:pt x="3" y="0"/>
                </a:cubicBezTo>
                <a:cubicBezTo>
                  <a:pt x="2" y="4"/>
                  <a:pt x="1" y="8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1" y="8"/>
                  <a:pt x="12" y="4"/>
                  <a:pt x="13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900565" y="1812728"/>
            <a:ext cx="16669" cy="15431"/>
          </a:xfrm>
          <a:custGeom>
            <a:rect l="l" t="t" r="r" b="b"/>
            <a:pathLst>
              <a:path w="12" h="11">
                <a:moveTo>
                  <a:pt x="12" y="11"/>
                </a:moveTo>
                <a:cubicBezTo>
                  <a:pt x="12" y="9"/>
                  <a:pt x="11" y="7"/>
                  <a:pt x="11" y="5"/>
                </a:cubicBezTo>
                <a:cubicBezTo>
                  <a:pt x="10" y="3"/>
                  <a:pt x="9" y="2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4"/>
                  <a:pt x="1" y="8"/>
                  <a:pt x="2" y="11"/>
                </a:cubicBezTo>
                <a:lnTo>
                  <a:pt x="12" y="11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853512" y="1812728"/>
            <a:ext cx="13049" cy="1543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792837" y="1877498"/>
            <a:ext cx="17240" cy="16669"/>
          </a:xfrm>
          <a:custGeom>
            <a:rect l="l" t="t" r="r" b="b"/>
            <a:pathLst>
              <a:path w="12" h="12">
                <a:moveTo>
                  <a:pt x="1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4"/>
                  <a:pt x="1" y="8"/>
                  <a:pt x="0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8"/>
                  <a:pt x="12" y="4"/>
                  <a:pt x="12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913043" y="1877498"/>
            <a:ext cx="17240" cy="16669"/>
          </a:xfrm>
          <a:custGeom>
            <a:rect l="l" t="t" r="r" b="b"/>
            <a:pathLst>
              <a:path w="12" h="12">
                <a:moveTo>
                  <a:pt x="2" y="12"/>
                </a:moveTo>
                <a:cubicBezTo>
                  <a:pt x="12" y="12"/>
                  <a:pt x="12" y="12"/>
                  <a:pt x="12" y="12"/>
                </a:cubicBezTo>
                <a:cubicBezTo>
                  <a:pt x="11" y="8"/>
                  <a:pt x="11" y="4"/>
                  <a:pt x="1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4"/>
                  <a:pt x="2" y="8"/>
                  <a:pt x="2" y="12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853512" y="1877498"/>
            <a:ext cx="13049" cy="1666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4782741" y="1941220"/>
            <a:ext cx="17240" cy="15431"/>
          </a:xfrm>
          <a:custGeom>
            <a:rect l="l" t="t" r="r" b="b"/>
            <a:pathLst>
              <a:path w="12" h="11">
                <a:moveTo>
                  <a:pt x="12" y="0"/>
                </a:moveTo>
                <a:cubicBezTo>
                  <a:pt x="2" y="0"/>
                  <a:pt x="2" y="0"/>
                  <a:pt x="2" y="0"/>
                </a:cubicBezTo>
                <a:cubicBezTo>
                  <a:pt x="1" y="4"/>
                  <a:pt x="1" y="7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1" y="4"/>
                  <a:pt x="12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4924283" y="1941220"/>
            <a:ext cx="16097" cy="15431"/>
          </a:xfrm>
          <a:custGeom>
            <a:rect l="l" t="t" r="r" b="b"/>
            <a:pathLst>
              <a:path w="11" h="11">
                <a:moveTo>
                  <a:pt x="2" y="11"/>
                </a:moveTo>
                <a:cubicBezTo>
                  <a:pt x="11" y="11"/>
                  <a:pt x="11" y="11"/>
                  <a:pt x="11" y="11"/>
                </a:cubicBezTo>
                <a:cubicBezTo>
                  <a:pt x="11" y="7"/>
                  <a:pt x="10" y="4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"/>
                  <a:pt x="1" y="7"/>
                  <a:pt x="2" y="1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853512" y="1941220"/>
            <a:ext cx="13049" cy="1543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4773216" y="2017325"/>
            <a:ext cx="15431" cy="15431"/>
          </a:xfrm>
          <a:custGeom>
            <a:rect l="l" t="t" r="r" b="b"/>
            <a:pathLst>
              <a:path w="11" h="11">
                <a:moveTo>
                  <a:pt x="1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3"/>
                  <a:pt x="1" y="7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1" y="3"/>
                  <a:pt x="11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4934474" y="2017325"/>
            <a:ext cx="15431" cy="15431"/>
          </a:xfrm>
          <a:custGeom>
            <a:rect l="l" t="t" r="r" b="b"/>
            <a:pathLst>
              <a:path w="11" h="11">
                <a:moveTo>
                  <a:pt x="2" y="11"/>
                </a:moveTo>
                <a:cubicBezTo>
                  <a:pt x="11" y="11"/>
                  <a:pt x="11" y="11"/>
                  <a:pt x="11" y="11"/>
                </a:cubicBezTo>
                <a:cubicBezTo>
                  <a:pt x="11" y="7"/>
                  <a:pt x="10" y="3"/>
                  <a:pt x="1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3"/>
                  <a:pt x="1" y="7"/>
                  <a:pt x="2" y="1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4853512" y="2017325"/>
            <a:ext cx="13049" cy="1543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4766072" y="2085143"/>
            <a:ext cx="15431" cy="15431"/>
          </a:xfrm>
          <a:custGeom>
            <a:rect l="l" t="t" r="r" b="b"/>
            <a:pathLst>
              <a:path w="11" h="11">
                <a:moveTo>
                  <a:pt x="1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4"/>
                  <a:pt x="1" y="7"/>
                  <a:pt x="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1" y="4"/>
                  <a:pt x="11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4941523" y="2085143"/>
            <a:ext cx="15431" cy="15431"/>
          </a:xfrm>
          <a:custGeom>
            <a:rect l="l" t="t" r="r" b="b"/>
            <a:pathLst>
              <a:path w="11" h="11">
                <a:moveTo>
                  <a:pt x="1" y="11"/>
                </a:moveTo>
                <a:cubicBezTo>
                  <a:pt x="11" y="11"/>
                  <a:pt x="11" y="11"/>
                  <a:pt x="11" y="11"/>
                </a:cubicBezTo>
                <a:cubicBezTo>
                  <a:pt x="11" y="7"/>
                  <a:pt x="10" y="4"/>
                  <a:pt x="1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4"/>
                  <a:pt x="1" y="7"/>
                  <a:pt x="1" y="1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4853512" y="2085143"/>
            <a:ext cx="13049" cy="1543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4763119" y="2145817"/>
            <a:ext cx="14288" cy="15431"/>
          </a:xfrm>
          <a:custGeom>
            <a:rect l="l" t="t" r="r" b="b"/>
            <a:pathLst>
              <a:path w="10" h="11">
                <a:moveTo>
                  <a:pt x="1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3"/>
                  <a:pt x="0" y="7"/>
                  <a:pt x="0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7"/>
                  <a:pt x="10" y="3"/>
                  <a:pt x="10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4946952" y="2145817"/>
            <a:ext cx="14288" cy="15431"/>
          </a:xfrm>
          <a:custGeom>
            <a:rect l="l" t="t" r="r" b="b"/>
            <a:pathLst>
              <a:path w="10" h="11">
                <a:moveTo>
                  <a:pt x="0" y="11"/>
                </a:move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9" y="3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"/>
                  <a:pt x="0" y="7"/>
                  <a:pt x="0" y="1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853512" y="2145817"/>
            <a:ext cx="13049" cy="1543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4760166" y="2213635"/>
            <a:ext cx="13049" cy="15431"/>
          </a:xfrm>
          <a:custGeom>
            <a:rect l="l" t="t" r="r" b="b"/>
            <a:pathLst>
              <a:path w="9" h="11">
                <a:moveTo>
                  <a:pt x="9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"/>
                  <a:pt x="0" y="7"/>
                  <a:pt x="0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7"/>
                  <a:pt x="9" y="4"/>
                  <a:pt x="9" y="0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4949905" y="2213635"/>
            <a:ext cx="14288" cy="15431"/>
          </a:xfrm>
          <a:custGeom>
            <a:rect l="l" t="t" r="r" b="b"/>
            <a:pathLst>
              <a:path w="10" h="11">
                <a:moveTo>
                  <a:pt x="0" y="11"/>
                </a:move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9" y="4"/>
                  <a:pt x="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"/>
                  <a:pt x="0" y="7"/>
                  <a:pt x="0" y="11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4853512" y="2213635"/>
            <a:ext cx="13049" cy="1543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AutoShape 55"/>
          <p:cNvSpPr/>
          <p:nvPr/>
        </p:nvSpPr>
        <p:spPr>
          <a:xfrm>
            <a:off x="4853512" y="2283834"/>
            <a:ext cx="13049" cy="15431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AutoShape 56"/>
          <p:cNvSpPr/>
          <p:nvPr/>
        </p:nvSpPr>
        <p:spPr>
          <a:xfrm flipH="1">
            <a:off x="6479524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7" name="Freeform 57"/>
          <p:cNvSpPr/>
          <p:nvPr/>
        </p:nvSpPr>
        <p:spPr>
          <a:xfrm>
            <a:off x="7181041" y="1888451"/>
            <a:ext cx="662750" cy="833056"/>
          </a:xfrm>
          <a:custGeom>
            <a:rect l="l" t="t" r="r" b="b"/>
            <a:pathLst>
              <a:path w="21600" h="21600">
                <a:moveTo>
                  <a:pt x="10799" y="0"/>
                </a:moveTo>
                <a:cubicBezTo>
                  <a:pt x="4836" y="0"/>
                  <a:pt x="0" y="1447"/>
                  <a:pt x="0" y="3231"/>
                </a:cubicBezTo>
                <a:lnTo>
                  <a:pt x="0" y="4776"/>
                </a:lnTo>
                <a:cubicBezTo>
                  <a:pt x="0" y="6669"/>
                  <a:pt x="4836" y="8203"/>
                  <a:pt x="10799" y="8203"/>
                </a:cubicBezTo>
                <a:cubicBezTo>
                  <a:pt x="16764" y="8203"/>
                  <a:pt x="21600" y="6669"/>
                  <a:pt x="21600" y="4776"/>
                </a:cubicBezTo>
                <a:lnTo>
                  <a:pt x="21600" y="3231"/>
                </a:lnTo>
                <a:cubicBezTo>
                  <a:pt x="21600" y="1447"/>
                  <a:pt x="16764" y="0"/>
                  <a:pt x="10799" y="0"/>
                </a:cubicBezTo>
                <a:close/>
                <a:moveTo>
                  <a:pt x="21195" y="8008"/>
                </a:moveTo>
                <a:cubicBezTo>
                  <a:pt x="19915" y="9488"/>
                  <a:pt x="15746" y="10572"/>
                  <a:pt x="10799" y="10572"/>
                </a:cubicBezTo>
                <a:cubicBezTo>
                  <a:pt x="5856" y="10572"/>
                  <a:pt x="1685" y="9488"/>
                  <a:pt x="405" y="8008"/>
                </a:cubicBezTo>
                <a:cubicBezTo>
                  <a:pt x="141" y="7702"/>
                  <a:pt x="0" y="7868"/>
                  <a:pt x="0" y="8007"/>
                </a:cubicBezTo>
                <a:cubicBezTo>
                  <a:pt x="0" y="8144"/>
                  <a:pt x="0" y="10898"/>
                  <a:pt x="0" y="10898"/>
                </a:cubicBezTo>
                <a:cubicBezTo>
                  <a:pt x="0" y="13061"/>
                  <a:pt x="4836" y="14814"/>
                  <a:pt x="10799" y="14814"/>
                </a:cubicBezTo>
                <a:cubicBezTo>
                  <a:pt x="16764" y="14814"/>
                  <a:pt x="21600" y="13061"/>
                  <a:pt x="21600" y="10898"/>
                </a:cubicBezTo>
                <a:cubicBezTo>
                  <a:pt x="21600" y="10898"/>
                  <a:pt x="21600" y="8144"/>
                  <a:pt x="21600" y="8007"/>
                </a:cubicBezTo>
                <a:cubicBezTo>
                  <a:pt x="21600" y="7868"/>
                  <a:pt x="21459" y="7702"/>
                  <a:pt x="21195" y="8008"/>
                </a:cubicBezTo>
                <a:close/>
                <a:moveTo>
                  <a:pt x="21176" y="14285"/>
                </a:moveTo>
                <a:cubicBezTo>
                  <a:pt x="19876" y="15959"/>
                  <a:pt x="15722" y="17184"/>
                  <a:pt x="10799" y="17184"/>
                </a:cubicBezTo>
                <a:cubicBezTo>
                  <a:pt x="5878" y="17184"/>
                  <a:pt x="1724" y="15959"/>
                  <a:pt x="424" y="14285"/>
                </a:cubicBezTo>
                <a:cubicBezTo>
                  <a:pt x="147" y="13932"/>
                  <a:pt x="0" y="14121"/>
                  <a:pt x="0" y="14297"/>
                </a:cubicBezTo>
                <a:cubicBezTo>
                  <a:pt x="0" y="14472"/>
                  <a:pt x="0" y="16754"/>
                  <a:pt x="0" y="16754"/>
                </a:cubicBezTo>
                <a:cubicBezTo>
                  <a:pt x="0" y="19133"/>
                  <a:pt x="4836" y="21600"/>
                  <a:pt x="10799" y="21600"/>
                </a:cubicBezTo>
                <a:cubicBezTo>
                  <a:pt x="16764" y="21600"/>
                  <a:pt x="21600" y="19133"/>
                  <a:pt x="21600" y="16754"/>
                </a:cubicBezTo>
                <a:cubicBezTo>
                  <a:pt x="21600" y="16754"/>
                  <a:pt x="21600" y="14472"/>
                  <a:pt x="21600" y="14297"/>
                </a:cubicBezTo>
                <a:cubicBezTo>
                  <a:pt x="21600" y="14121"/>
                  <a:pt x="21453" y="13932"/>
                  <a:pt x="21176" y="14285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AutoShape 58"/>
          <p:cNvSpPr/>
          <p:nvPr/>
        </p:nvSpPr>
        <p:spPr>
          <a:xfrm flipH="1">
            <a:off x="9103948" y="1287329"/>
            <a:ext cx="2035112" cy="2035112"/>
          </a:xfrm>
          <a:prstGeom prst="ellipse">
            <a:avLst/>
          </a:prstGeom>
          <a:noFill/>
          <a:ln w="9525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9551051" y="2130196"/>
            <a:ext cx="1279493" cy="450056"/>
          </a:xfrm>
          <a:custGeom>
            <a:rect l="l" t="t" r="r" b="b"/>
            <a:pathLst>
              <a:path w="412" h="132">
                <a:moveTo>
                  <a:pt x="412" y="15"/>
                </a:moveTo>
                <a:cubicBezTo>
                  <a:pt x="412" y="12"/>
                  <a:pt x="411" y="10"/>
                  <a:pt x="407" y="10"/>
                </a:cubicBezTo>
                <a:cubicBezTo>
                  <a:pt x="406" y="10"/>
                  <a:pt x="406" y="10"/>
                  <a:pt x="405" y="11"/>
                </a:cubicBezTo>
                <a:cubicBezTo>
                  <a:pt x="342" y="44"/>
                  <a:pt x="342" y="44"/>
                  <a:pt x="342" y="44"/>
                </a:cubicBezTo>
                <a:cubicBezTo>
                  <a:pt x="299" y="26"/>
                  <a:pt x="258" y="14"/>
                  <a:pt x="219" y="8"/>
                </a:cubicBezTo>
                <a:cubicBezTo>
                  <a:pt x="180" y="2"/>
                  <a:pt x="148" y="0"/>
                  <a:pt x="125" y="3"/>
                </a:cubicBezTo>
                <a:cubicBezTo>
                  <a:pt x="101" y="5"/>
                  <a:pt x="79" y="11"/>
                  <a:pt x="59" y="19"/>
                </a:cubicBezTo>
                <a:cubicBezTo>
                  <a:pt x="39" y="26"/>
                  <a:pt x="26" y="32"/>
                  <a:pt x="20" y="37"/>
                </a:cubicBezTo>
                <a:cubicBezTo>
                  <a:pt x="15" y="41"/>
                  <a:pt x="10" y="44"/>
                  <a:pt x="7" y="46"/>
                </a:cubicBezTo>
                <a:cubicBezTo>
                  <a:pt x="7" y="47"/>
                  <a:pt x="7" y="48"/>
                  <a:pt x="7" y="49"/>
                </a:cubicBezTo>
                <a:cubicBezTo>
                  <a:pt x="7" y="49"/>
                  <a:pt x="7" y="50"/>
                  <a:pt x="7" y="51"/>
                </a:cubicBezTo>
                <a:cubicBezTo>
                  <a:pt x="48" y="71"/>
                  <a:pt x="48" y="71"/>
                  <a:pt x="48" y="71"/>
                </a:cubicBezTo>
                <a:cubicBezTo>
                  <a:pt x="49" y="72"/>
                  <a:pt x="50" y="73"/>
                  <a:pt x="50" y="75"/>
                </a:cubicBezTo>
                <a:cubicBezTo>
                  <a:pt x="50" y="78"/>
                  <a:pt x="48" y="79"/>
                  <a:pt x="46" y="79"/>
                </a:cubicBezTo>
                <a:cubicBezTo>
                  <a:pt x="2" y="79"/>
                  <a:pt x="2" y="79"/>
                  <a:pt x="2" y="79"/>
                </a:cubicBezTo>
                <a:cubicBezTo>
                  <a:pt x="1" y="79"/>
                  <a:pt x="0" y="79"/>
                  <a:pt x="0" y="80"/>
                </a:cubicBezTo>
                <a:cubicBezTo>
                  <a:pt x="0" y="81"/>
                  <a:pt x="1" y="81"/>
                  <a:pt x="1" y="81"/>
                </a:cubicBezTo>
                <a:cubicBezTo>
                  <a:pt x="24" y="101"/>
                  <a:pt x="51" y="114"/>
                  <a:pt x="82" y="122"/>
                </a:cubicBezTo>
                <a:cubicBezTo>
                  <a:pt x="114" y="129"/>
                  <a:pt x="144" y="132"/>
                  <a:pt x="173" y="130"/>
                </a:cubicBezTo>
                <a:cubicBezTo>
                  <a:pt x="203" y="127"/>
                  <a:pt x="230" y="123"/>
                  <a:pt x="256" y="117"/>
                </a:cubicBezTo>
                <a:cubicBezTo>
                  <a:pt x="282" y="111"/>
                  <a:pt x="303" y="106"/>
                  <a:pt x="318" y="100"/>
                </a:cubicBezTo>
                <a:cubicBezTo>
                  <a:pt x="334" y="95"/>
                  <a:pt x="342" y="92"/>
                  <a:pt x="342" y="91"/>
                </a:cubicBezTo>
                <a:cubicBezTo>
                  <a:pt x="405" y="124"/>
                  <a:pt x="405" y="124"/>
                  <a:pt x="405" y="124"/>
                </a:cubicBezTo>
                <a:cubicBezTo>
                  <a:pt x="407" y="124"/>
                  <a:pt x="407" y="124"/>
                  <a:pt x="407" y="124"/>
                </a:cubicBezTo>
                <a:cubicBezTo>
                  <a:pt x="411" y="124"/>
                  <a:pt x="412" y="123"/>
                  <a:pt x="412" y="119"/>
                </a:cubicBezTo>
                <a:cubicBezTo>
                  <a:pt x="412" y="118"/>
                  <a:pt x="412" y="118"/>
                  <a:pt x="411" y="116"/>
                </a:cubicBezTo>
                <a:cubicBezTo>
                  <a:pt x="375" y="67"/>
                  <a:pt x="375" y="67"/>
                  <a:pt x="375" y="67"/>
                </a:cubicBezTo>
                <a:cubicBezTo>
                  <a:pt x="411" y="18"/>
                  <a:pt x="411" y="18"/>
                  <a:pt x="411" y="18"/>
                </a:cubicBezTo>
                <a:cubicBezTo>
                  <a:pt x="412" y="17"/>
                  <a:pt x="412" y="16"/>
                  <a:pt x="412" y="15"/>
                </a:cubicBezTo>
                <a:close/>
                <a:moveTo>
                  <a:pt x="82" y="57"/>
                </a:moveTo>
                <a:cubicBezTo>
                  <a:pt x="79" y="60"/>
                  <a:pt x="76" y="61"/>
                  <a:pt x="72" y="61"/>
                </a:cubicBezTo>
                <a:cubicBezTo>
                  <a:pt x="68" y="61"/>
                  <a:pt x="64" y="60"/>
                  <a:pt x="61" y="57"/>
                </a:cubicBezTo>
                <a:cubicBezTo>
                  <a:pt x="58" y="54"/>
                  <a:pt x="57" y="50"/>
                  <a:pt x="57" y="45"/>
                </a:cubicBezTo>
                <a:cubicBezTo>
                  <a:pt x="57" y="41"/>
                  <a:pt x="58" y="37"/>
                  <a:pt x="61" y="34"/>
                </a:cubicBezTo>
                <a:cubicBezTo>
                  <a:pt x="64" y="31"/>
                  <a:pt x="68" y="29"/>
                  <a:pt x="72" y="29"/>
                </a:cubicBezTo>
                <a:cubicBezTo>
                  <a:pt x="76" y="29"/>
                  <a:pt x="79" y="31"/>
                  <a:pt x="82" y="34"/>
                </a:cubicBezTo>
                <a:cubicBezTo>
                  <a:pt x="85" y="37"/>
                  <a:pt x="87" y="41"/>
                  <a:pt x="87" y="45"/>
                </a:cubicBezTo>
                <a:cubicBezTo>
                  <a:pt x="87" y="50"/>
                  <a:pt x="85" y="54"/>
                  <a:pt x="82" y="57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2" name="AutoShape 62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AutoShape 63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TextBox 64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爱国守法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爱岗敬业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关爱学生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教书育人</a:t>
            </a:r>
          </a:p>
        </p:txBody>
      </p:sp>
      <p:sp>
        <p:nvSpPr>
          <p:cNvPr id="72" name="AutoShape 7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3" name="AutoShape 7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4" name="AutoShape 7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5" name="AutoShape 7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6" name="AutoShape 7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7" name="AutoShape 7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8" name="AutoShape 7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9" name="AutoShape 7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0" name="AutoShape 8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1" name="AutoShape 8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2" name="AutoShape 8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3" name="AutoShape 8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4" name="AutoShape 8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5" name="AutoShape 8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6" name="AutoShape 8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7" name="AutoShape 8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8" name="AutoShape 8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9" name="AutoShape 8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0" name="AutoShape 9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1" name="AutoShape 9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2" name="TextBox 9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教师职业道德的基本原则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教师应关心爱护全体学生，尊重学生人格，平等公正对待学生，严慈相济，做学生的良师益友。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教师应忠诚于教育事业，勤勉敬业，认真负责，不断提高教育教学水平。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教师应遵守国家法律法规，热爱祖国，自觉维护国家安全、荣誉和利益。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教师应遵循教育规律，实施素质教育，循循善诱，诲人不倦，培养学生良好品行，激发学生创新精神，促进学生全面发展。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166806" y="3454622"/>
            <a:ext cx="2238375" cy="2247329"/>
          </a:xfrm>
          <a:custGeom>
            <a:rect l="l" t="t" r="r" b="b"/>
            <a:pathLst>
              <a:path w="285" h="286">
                <a:moveTo>
                  <a:pt x="0" y="83"/>
                </a:moveTo>
                <a:cubicBezTo>
                  <a:pt x="0" y="0"/>
                  <a:pt x="0" y="0"/>
                  <a:pt x="0" y="0"/>
                </a:cubicBezTo>
                <a:cubicBezTo>
                  <a:pt x="157" y="0"/>
                  <a:pt x="285" y="128"/>
                  <a:pt x="285" y="286"/>
                </a:cubicBezTo>
                <a:cubicBezTo>
                  <a:pt x="202" y="286"/>
                  <a:pt x="202" y="286"/>
                  <a:pt x="202" y="286"/>
                </a:cubicBezTo>
                <a:cubicBezTo>
                  <a:pt x="202" y="174"/>
                  <a:pt x="111" y="83"/>
                  <a:pt x="0" y="83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166806" y="1875568"/>
            <a:ext cx="2238375" cy="2239804"/>
          </a:xfrm>
          <a:custGeom>
            <a:rect l="l" t="t" r="r" b="b"/>
            <a:pathLst>
              <a:path w="285" h="285">
                <a:moveTo>
                  <a:pt x="0" y="202"/>
                </a:moveTo>
                <a:cubicBezTo>
                  <a:pt x="0" y="285"/>
                  <a:pt x="0" y="285"/>
                  <a:pt x="0" y="285"/>
                </a:cubicBezTo>
                <a:cubicBezTo>
                  <a:pt x="157" y="285"/>
                  <a:pt x="285" y="157"/>
                  <a:pt x="285" y="0"/>
                </a:cubicBezTo>
                <a:cubicBezTo>
                  <a:pt x="202" y="0"/>
                  <a:pt x="202" y="0"/>
                  <a:pt x="202" y="0"/>
                </a:cubicBezTo>
                <a:cubicBezTo>
                  <a:pt x="202" y="111"/>
                  <a:pt x="111" y="202"/>
                  <a:pt x="0" y="20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53386" y="3454622"/>
            <a:ext cx="2238375" cy="2247329"/>
          </a:xfrm>
          <a:custGeom>
            <a:rect l="l" t="t" r="r" b="b"/>
            <a:pathLst>
              <a:path w="285" h="286">
                <a:moveTo>
                  <a:pt x="285" y="83"/>
                </a:moveTo>
                <a:cubicBezTo>
                  <a:pt x="285" y="0"/>
                  <a:pt x="285" y="0"/>
                  <a:pt x="285" y="0"/>
                </a:cubicBezTo>
                <a:cubicBezTo>
                  <a:pt x="128" y="0"/>
                  <a:pt x="0" y="128"/>
                  <a:pt x="0" y="286"/>
                </a:cubicBezTo>
                <a:cubicBezTo>
                  <a:pt x="83" y="286"/>
                  <a:pt x="83" y="286"/>
                  <a:pt x="83" y="286"/>
                </a:cubicBezTo>
                <a:cubicBezTo>
                  <a:pt x="83" y="174"/>
                  <a:pt x="174" y="83"/>
                  <a:pt x="285" y="83"/>
                </a:cubicBez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753386" y="1875568"/>
            <a:ext cx="2238375" cy="2239804"/>
          </a:xfrm>
          <a:custGeom>
            <a:rect l="l" t="t" r="r" b="b"/>
            <a:pathLst>
              <a:path w="285" h="285">
                <a:moveTo>
                  <a:pt x="285" y="202"/>
                </a:moveTo>
                <a:cubicBezTo>
                  <a:pt x="285" y="285"/>
                  <a:pt x="285" y="285"/>
                  <a:pt x="285" y="285"/>
                </a:cubicBezTo>
                <a:cubicBezTo>
                  <a:pt x="128" y="285"/>
                  <a:pt x="0" y="157"/>
                  <a:pt x="0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3" y="111"/>
                  <a:pt x="174" y="202"/>
                  <a:pt x="285" y="202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211033" y="3015424"/>
            <a:ext cx="541973" cy="425577"/>
          </a:xfrm>
          <a:custGeom>
            <a:rect l="l" t="t" r="r" b="b"/>
            <a:pathLst>
              <a:path w="105" h="83">
                <a:moveTo>
                  <a:pt x="19" y="26"/>
                </a:moveTo>
                <a:cubicBezTo>
                  <a:pt x="50" y="11"/>
                  <a:pt x="50" y="11"/>
                  <a:pt x="50" y="11"/>
                </a:cubicBezTo>
                <a:cubicBezTo>
                  <a:pt x="50" y="11"/>
                  <a:pt x="51" y="11"/>
                  <a:pt x="51" y="11"/>
                </a:cubicBezTo>
                <a:cubicBezTo>
                  <a:pt x="51" y="11"/>
                  <a:pt x="51" y="11"/>
                  <a:pt x="51" y="11"/>
                </a:cubicBezTo>
                <a:cubicBezTo>
                  <a:pt x="51" y="42"/>
                  <a:pt x="51" y="42"/>
                  <a:pt x="51" y="42"/>
                </a:cubicBezTo>
                <a:cubicBezTo>
                  <a:pt x="51" y="42"/>
                  <a:pt x="51" y="43"/>
                  <a:pt x="51" y="43"/>
                </a:cubicBezTo>
                <a:cubicBezTo>
                  <a:pt x="51" y="43"/>
                  <a:pt x="50" y="43"/>
                  <a:pt x="50" y="43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55" y="11"/>
                </a:moveTo>
                <a:cubicBezTo>
                  <a:pt x="55" y="42"/>
                  <a:pt x="55" y="42"/>
                  <a:pt x="55" y="42"/>
                </a:cubicBezTo>
                <a:cubicBezTo>
                  <a:pt x="55" y="42"/>
                  <a:pt x="55" y="43"/>
                  <a:pt x="55" y="43"/>
                </a:cubicBezTo>
                <a:cubicBezTo>
                  <a:pt x="55" y="43"/>
                  <a:pt x="56" y="43"/>
                  <a:pt x="56" y="43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6"/>
                  <a:pt x="87" y="26"/>
                  <a:pt x="87" y="26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1"/>
                  <a:pt x="55" y="11"/>
                  <a:pt x="55" y="11"/>
                </a:cubicBezTo>
                <a:cubicBezTo>
                  <a:pt x="55" y="11"/>
                  <a:pt x="55" y="11"/>
                  <a:pt x="55" y="11"/>
                </a:cubicBezTo>
                <a:close/>
                <a:moveTo>
                  <a:pt x="48" y="45"/>
                </a:move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4" y="29"/>
                </a:cubicBezTo>
                <a:cubicBezTo>
                  <a:pt x="1" y="35"/>
                  <a:pt x="1" y="35"/>
                  <a:pt x="1" y="35"/>
                </a:cubicBezTo>
                <a:cubicBezTo>
                  <a:pt x="1" y="36"/>
                  <a:pt x="0" y="36"/>
                  <a:pt x="0" y="36"/>
                </a:cubicBezTo>
                <a:cubicBezTo>
                  <a:pt x="0" y="37"/>
                  <a:pt x="1" y="37"/>
                  <a:pt x="1" y="37"/>
                </a:cubicBezTo>
                <a:cubicBezTo>
                  <a:pt x="33" y="53"/>
                  <a:pt x="33" y="53"/>
                  <a:pt x="33" y="53"/>
                </a:cubicBezTo>
                <a:cubicBezTo>
                  <a:pt x="34" y="54"/>
                  <a:pt x="34" y="54"/>
                  <a:pt x="34" y="53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47"/>
                  <a:pt x="48" y="46"/>
                  <a:pt x="48" y="46"/>
                </a:cubicBezTo>
                <a:cubicBezTo>
                  <a:pt x="48" y="45"/>
                  <a:pt x="48" y="45"/>
                  <a:pt x="48" y="45"/>
                </a:cubicBezTo>
                <a:close/>
                <a:moveTo>
                  <a:pt x="105" y="16"/>
                </a:moveTo>
                <a:cubicBezTo>
                  <a:pt x="105" y="17"/>
                  <a:pt x="106" y="17"/>
                  <a:pt x="106" y="17"/>
                </a:cubicBezTo>
                <a:cubicBezTo>
                  <a:pt x="106" y="18"/>
                  <a:pt x="105" y="18"/>
                  <a:pt x="105" y="18"/>
                </a:cubicBezTo>
                <a:cubicBezTo>
                  <a:pt x="92" y="25"/>
                  <a:pt x="92" y="25"/>
                  <a:pt x="92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58" y="9"/>
                  <a:pt x="58" y="9"/>
                  <a:pt x="58" y="9"/>
                </a:cubicBezTo>
                <a:cubicBezTo>
                  <a:pt x="58" y="8"/>
                  <a:pt x="58" y="8"/>
                  <a:pt x="58" y="8"/>
                </a:cubicBezTo>
                <a:cubicBezTo>
                  <a:pt x="58" y="7"/>
                  <a:pt x="58" y="7"/>
                  <a:pt x="58" y="7"/>
                </a:cubicBezTo>
                <a:cubicBezTo>
                  <a:pt x="72" y="0"/>
                  <a:pt x="72" y="0"/>
                  <a:pt x="72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105" y="16"/>
                  <a:pt x="105" y="16"/>
                  <a:pt x="105" y="16"/>
                </a:cubicBezTo>
                <a:close/>
                <a:moveTo>
                  <a:pt x="105" y="35"/>
                </a:moveTo>
                <a:cubicBezTo>
                  <a:pt x="105" y="36"/>
                  <a:pt x="106" y="36"/>
                  <a:pt x="106" y="36"/>
                </a:cubicBezTo>
                <a:cubicBezTo>
                  <a:pt x="106" y="37"/>
                  <a:pt x="105" y="37"/>
                  <a:pt x="105" y="37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4"/>
                  <a:pt x="72" y="54"/>
                  <a:pt x="72" y="53"/>
                </a:cubicBezTo>
                <a:cubicBezTo>
                  <a:pt x="58" y="47"/>
                  <a:pt x="58" y="47"/>
                  <a:pt x="58" y="47"/>
                </a:cubicBezTo>
                <a:cubicBezTo>
                  <a:pt x="58" y="47"/>
                  <a:pt x="58" y="46"/>
                  <a:pt x="58" y="46"/>
                </a:cubicBezTo>
                <a:cubicBezTo>
                  <a:pt x="58" y="45"/>
                  <a:pt x="58" y="45"/>
                  <a:pt x="58" y="45"/>
                </a:cubicBezTo>
                <a:cubicBezTo>
                  <a:pt x="91" y="29"/>
                  <a:pt x="91" y="29"/>
                  <a:pt x="91" y="29"/>
                </a:cubicBezTo>
                <a:cubicBezTo>
                  <a:pt x="91" y="29"/>
                  <a:pt x="91" y="29"/>
                  <a:pt x="92" y="29"/>
                </a:cubicBezTo>
                <a:cubicBezTo>
                  <a:pt x="105" y="35"/>
                  <a:pt x="105" y="35"/>
                  <a:pt x="105" y="35"/>
                </a:cubicBezTo>
                <a:close/>
                <a:moveTo>
                  <a:pt x="48" y="7"/>
                </a:moveTo>
                <a:cubicBezTo>
                  <a:pt x="34" y="0"/>
                  <a:pt x="34" y="0"/>
                  <a:pt x="34" y="0"/>
                </a:cubicBezTo>
                <a:cubicBezTo>
                  <a:pt x="34" y="0"/>
                  <a:pt x="34" y="0"/>
                  <a:pt x="33" y="0"/>
                </a:cubicBezTo>
                <a:cubicBezTo>
                  <a:pt x="1" y="16"/>
                  <a:pt x="1" y="16"/>
                  <a:pt x="1" y="16"/>
                </a:cubicBezTo>
                <a:cubicBezTo>
                  <a:pt x="1" y="17"/>
                  <a:pt x="0" y="17"/>
                  <a:pt x="0" y="17"/>
                </a:cubicBezTo>
                <a:cubicBezTo>
                  <a:pt x="0" y="18"/>
                  <a:pt x="1" y="18"/>
                  <a:pt x="1" y="18"/>
                </a:cubicBezTo>
                <a:cubicBezTo>
                  <a:pt x="14" y="25"/>
                  <a:pt x="14" y="25"/>
                  <a:pt x="14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7"/>
                </a:cubicBezTo>
                <a:close/>
                <a:moveTo>
                  <a:pt x="55" y="50"/>
                </a:moveTo>
                <a:cubicBezTo>
                  <a:pt x="55" y="82"/>
                  <a:pt x="55" y="82"/>
                  <a:pt x="55" y="82"/>
                </a:cubicBezTo>
                <a:cubicBezTo>
                  <a:pt x="55" y="82"/>
                  <a:pt x="55" y="83"/>
                  <a:pt x="55" y="83"/>
                </a:cubicBezTo>
                <a:cubicBezTo>
                  <a:pt x="55" y="83"/>
                  <a:pt x="56" y="83"/>
                  <a:pt x="56" y="83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6"/>
                  <a:pt x="90" y="66"/>
                  <a:pt x="90" y="65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0"/>
                  <a:pt x="89" y="49"/>
                  <a:pt x="89" y="49"/>
                </a:cubicBezTo>
                <a:cubicBezTo>
                  <a:pt x="89" y="49"/>
                  <a:pt x="89" y="49"/>
                  <a:pt x="88" y="49"/>
                </a:cubicBezTo>
                <a:cubicBezTo>
                  <a:pt x="73" y="57"/>
                  <a:pt x="73" y="57"/>
                  <a:pt x="73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1" y="57"/>
                  <a:pt x="71" y="57"/>
                  <a:pt x="71" y="57"/>
                </a:cubicBezTo>
                <a:cubicBezTo>
                  <a:pt x="56" y="49"/>
                  <a:pt x="56" y="49"/>
                  <a:pt x="56" y="49"/>
                </a:cubicBezTo>
                <a:cubicBezTo>
                  <a:pt x="56" y="49"/>
                  <a:pt x="55" y="49"/>
                  <a:pt x="55" y="49"/>
                </a:cubicBezTo>
                <a:cubicBezTo>
                  <a:pt x="55" y="49"/>
                  <a:pt x="55" y="50"/>
                  <a:pt x="55" y="50"/>
                </a:cubicBezTo>
                <a:close/>
                <a:moveTo>
                  <a:pt x="16" y="50"/>
                </a:moveTo>
                <a:cubicBezTo>
                  <a:pt x="16" y="50"/>
                  <a:pt x="17" y="49"/>
                  <a:pt x="17" y="49"/>
                </a:cubicBezTo>
                <a:cubicBezTo>
                  <a:pt x="17" y="49"/>
                  <a:pt x="17" y="49"/>
                  <a:pt x="18" y="49"/>
                </a:cubicBezTo>
                <a:cubicBezTo>
                  <a:pt x="33" y="57"/>
                  <a:pt x="33" y="57"/>
                  <a:pt x="33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51" y="49"/>
                  <a:pt x="51" y="49"/>
                </a:cubicBezTo>
                <a:cubicBezTo>
                  <a:pt x="51" y="49"/>
                  <a:pt x="51" y="50"/>
                  <a:pt x="51" y="50"/>
                </a:cubicBezTo>
                <a:cubicBezTo>
                  <a:pt x="51" y="82"/>
                  <a:pt x="51" y="82"/>
                  <a:pt x="51" y="82"/>
                </a:cubicBezTo>
                <a:cubicBezTo>
                  <a:pt x="51" y="82"/>
                  <a:pt x="51" y="83"/>
                  <a:pt x="51" y="83"/>
                </a:cubicBezTo>
                <a:cubicBezTo>
                  <a:pt x="51" y="83"/>
                  <a:pt x="50" y="83"/>
                  <a:pt x="50" y="83"/>
                </a:cubicBezTo>
                <a:cubicBezTo>
                  <a:pt x="17" y="66"/>
                  <a:pt x="17" y="66"/>
                  <a:pt x="17" y="66"/>
                </a:cubicBezTo>
                <a:cubicBezTo>
                  <a:pt x="17" y="66"/>
                  <a:pt x="16" y="66"/>
                  <a:pt x="16" y="65"/>
                </a:cubicBezTo>
                <a:lnTo>
                  <a:pt x="16" y="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475952" y="2959322"/>
            <a:ext cx="380809" cy="537400"/>
          </a:xfrm>
          <a:custGeom>
            <a:rect l="l" t="t" r="r" b="b"/>
            <a:pathLst>
              <a:path w="21543" h="21574">
                <a:moveTo>
                  <a:pt x="13864" y="16422"/>
                </a:moveTo>
                <a:cubicBezTo>
                  <a:pt x="13295" y="16782"/>
                  <a:pt x="12583" y="17013"/>
                  <a:pt x="11740" y="17115"/>
                </a:cubicBezTo>
                <a:lnTo>
                  <a:pt x="11752" y="18333"/>
                </a:lnTo>
                <a:lnTo>
                  <a:pt x="9908" y="18336"/>
                </a:lnTo>
                <a:lnTo>
                  <a:pt x="9897" y="17119"/>
                </a:lnTo>
                <a:cubicBezTo>
                  <a:pt x="9066" y="17021"/>
                  <a:pt x="8316" y="16773"/>
                  <a:pt x="7666" y="16391"/>
                </a:cubicBezTo>
                <a:cubicBezTo>
                  <a:pt x="6892" y="15916"/>
                  <a:pt x="6492" y="15369"/>
                  <a:pt x="6466" y="14757"/>
                </a:cubicBezTo>
                <a:lnTo>
                  <a:pt x="6503" y="14424"/>
                </a:lnTo>
                <a:lnTo>
                  <a:pt x="8292" y="14419"/>
                </a:lnTo>
                <a:lnTo>
                  <a:pt x="8298" y="14543"/>
                </a:lnTo>
                <a:cubicBezTo>
                  <a:pt x="8309" y="15050"/>
                  <a:pt x="8528" y="15427"/>
                  <a:pt x="8960" y="15694"/>
                </a:cubicBezTo>
                <a:cubicBezTo>
                  <a:pt x="9384" y="15964"/>
                  <a:pt x="10003" y="16098"/>
                  <a:pt x="10790" y="16098"/>
                </a:cubicBezTo>
                <a:cubicBezTo>
                  <a:pt x="11584" y="16093"/>
                  <a:pt x="12202" y="15951"/>
                  <a:pt x="12633" y="15680"/>
                </a:cubicBezTo>
                <a:cubicBezTo>
                  <a:pt x="13064" y="15409"/>
                  <a:pt x="13270" y="15036"/>
                  <a:pt x="13270" y="14552"/>
                </a:cubicBezTo>
                <a:cubicBezTo>
                  <a:pt x="13270" y="14153"/>
                  <a:pt x="13070" y="13842"/>
                  <a:pt x="12652" y="13606"/>
                </a:cubicBezTo>
                <a:cubicBezTo>
                  <a:pt x="12221" y="13367"/>
                  <a:pt x="11477" y="13158"/>
                  <a:pt x="10433" y="12985"/>
                </a:cubicBezTo>
                <a:cubicBezTo>
                  <a:pt x="9278" y="12794"/>
                  <a:pt x="8385" y="12496"/>
                  <a:pt x="7803" y="12110"/>
                </a:cubicBezTo>
                <a:cubicBezTo>
                  <a:pt x="7210" y="11710"/>
                  <a:pt x="6897" y="11199"/>
                  <a:pt x="6892" y="10591"/>
                </a:cubicBezTo>
                <a:cubicBezTo>
                  <a:pt x="6886" y="9899"/>
                  <a:pt x="7266" y="9321"/>
                  <a:pt x="8023" y="8877"/>
                </a:cubicBezTo>
                <a:cubicBezTo>
                  <a:pt x="8534" y="8574"/>
                  <a:pt x="9147" y="8376"/>
                  <a:pt x="9833" y="8282"/>
                </a:cubicBezTo>
                <a:lnTo>
                  <a:pt x="9822" y="7225"/>
                </a:lnTo>
                <a:lnTo>
                  <a:pt x="11665" y="7216"/>
                </a:lnTo>
                <a:lnTo>
                  <a:pt x="11671" y="8242"/>
                </a:lnTo>
                <a:cubicBezTo>
                  <a:pt x="12496" y="8322"/>
                  <a:pt x="13183" y="8527"/>
                  <a:pt x="13727" y="8841"/>
                </a:cubicBezTo>
                <a:cubicBezTo>
                  <a:pt x="14451" y="9272"/>
                  <a:pt x="14851" y="9867"/>
                  <a:pt x="14907" y="10617"/>
                </a:cubicBezTo>
                <a:lnTo>
                  <a:pt x="14914" y="10748"/>
                </a:lnTo>
                <a:lnTo>
                  <a:pt x="13114" y="10754"/>
                </a:lnTo>
                <a:lnTo>
                  <a:pt x="13089" y="10650"/>
                </a:lnTo>
                <a:cubicBezTo>
                  <a:pt x="13002" y="10183"/>
                  <a:pt x="12783" y="9832"/>
                  <a:pt x="12427" y="9610"/>
                </a:cubicBezTo>
                <a:cubicBezTo>
                  <a:pt x="12077" y="9392"/>
                  <a:pt x="11565" y="9277"/>
                  <a:pt x="10895" y="9282"/>
                </a:cubicBezTo>
                <a:cubicBezTo>
                  <a:pt x="10196" y="9282"/>
                  <a:pt x="9640" y="9401"/>
                  <a:pt x="9259" y="9632"/>
                </a:cubicBezTo>
                <a:cubicBezTo>
                  <a:pt x="8878" y="9858"/>
                  <a:pt x="8698" y="10160"/>
                  <a:pt x="8702" y="10572"/>
                </a:cubicBezTo>
                <a:cubicBezTo>
                  <a:pt x="8702" y="10924"/>
                  <a:pt x="8878" y="11204"/>
                  <a:pt x="9229" y="11408"/>
                </a:cubicBezTo>
                <a:cubicBezTo>
                  <a:pt x="9584" y="11621"/>
                  <a:pt x="10216" y="11808"/>
                  <a:pt x="11115" y="11954"/>
                </a:cubicBezTo>
                <a:cubicBezTo>
                  <a:pt x="12421" y="12172"/>
                  <a:pt x="13414" y="12492"/>
                  <a:pt x="14076" y="12914"/>
                </a:cubicBezTo>
                <a:cubicBezTo>
                  <a:pt x="14732" y="13335"/>
                  <a:pt x="15076" y="13877"/>
                  <a:pt x="15076" y="14521"/>
                </a:cubicBezTo>
                <a:cubicBezTo>
                  <a:pt x="15082" y="15289"/>
                  <a:pt x="14676" y="15929"/>
                  <a:pt x="13864" y="16422"/>
                </a:cubicBezTo>
                <a:cubicBezTo>
                  <a:pt x="13864" y="16422"/>
                  <a:pt x="13864" y="16422"/>
                  <a:pt x="13864" y="16422"/>
                </a:cubicBezTo>
                <a:close/>
                <a:moveTo>
                  <a:pt x="13995" y="4271"/>
                </a:moveTo>
                <a:lnTo>
                  <a:pt x="13995" y="4298"/>
                </a:lnTo>
                <a:lnTo>
                  <a:pt x="7161" y="4325"/>
                </a:lnTo>
                <a:lnTo>
                  <a:pt x="7372" y="4045"/>
                </a:lnTo>
                <a:lnTo>
                  <a:pt x="7754" y="3756"/>
                </a:lnTo>
                <a:lnTo>
                  <a:pt x="13245" y="3739"/>
                </a:lnTo>
                <a:lnTo>
                  <a:pt x="14789" y="0"/>
                </a:lnTo>
                <a:lnTo>
                  <a:pt x="6535" y="31"/>
                </a:lnTo>
                <a:lnTo>
                  <a:pt x="7722" y="3668"/>
                </a:lnTo>
                <a:cubicBezTo>
                  <a:pt x="6866" y="2984"/>
                  <a:pt x="4761" y="1540"/>
                  <a:pt x="2855" y="2042"/>
                </a:cubicBezTo>
                <a:lnTo>
                  <a:pt x="3061" y="2446"/>
                </a:lnTo>
                <a:cubicBezTo>
                  <a:pt x="4687" y="2020"/>
                  <a:pt x="6673" y="3472"/>
                  <a:pt x="7372" y="4045"/>
                </a:cubicBezTo>
                <a:cubicBezTo>
                  <a:pt x="6210" y="4348"/>
                  <a:pt x="4699" y="4569"/>
                  <a:pt x="3805" y="4001"/>
                </a:cubicBezTo>
                <a:lnTo>
                  <a:pt x="3399" y="4329"/>
                </a:lnTo>
                <a:cubicBezTo>
                  <a:pt x="3930" y="4667"/>
                  <a:pt x="4605" y="4783"/>
                  <a:pt x="5310" y="4783"/>
                </a:cubicBezTo>
                <a:cubicBezTo>
                  <a:pt x="5729" y="4783"/>
                  <a:pt x="6155" y="4734"/>
                  <a:pt x="6566" y="4667"/>
                </a:cubicBezTo>
                <a:cubicBezTo>
                  <a:pt x="2687" y="6563"/>
                  <a:pt x="-26" y="10769"/>
                  <a:pt x="0" y="13957"/>
                </a:cubicBezTo>
                <a:cubicBezTo>
                  <a:pt x="32" y="18189"/>
                  <a:pt x="4886" y="21600"/>
                  <a:pt x="10828" y="21573"/>
                </a:cubicBezTo>
                <a:cubicBezTo>
                  <a:pt x="16782" y="21556"/>
                  <a:pt x="21574" y="18105"/>
                  <a:pt x="21543" y="13877"/>
                </a:cubicBezTo>
                <a:cubicBezTo>
                  <a:pt x="21518" y="10468"/>
                  <a:pt x="18344" y="5897"/>
                  <a:pt x="13995" y="4271"/>
                </a:cubicBezTo>
                <a:cubicBezTo>
                  <a:pt x="13995" y="4271"/>
                  <a:pt x="13995" y="4271"/>
                  <a:pt x="13995" y="427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5297043" y="4240435"/>
            <a:ext cx="513778" cy="424625"/>
          </a:xfrm>
          <a:custGeom>
            <a:rect l="l" t="t" r="r" b="b"/>
            <a:pathLst>
              <a:path w="107" h="88">
                <a:moveTo>
                  <a:pt x="83" y="63"/>
                </a:moveTo>
                <a:cubicBezTo>
                  <a:pt x="97" y="47"/>
                  <a:pt x="97" y="23"/>
                  <a:pt x="83" y="7"/>
                </a:cubicBezTo>
                <a:cubicBezTo>
                  <a:pt x="82" y="6"/>
                  <a:pt x="82" y="4"/>
                  <a:pt x="83" y="3"/>
                </a:cubicBezTo>
                <a:cubicBezTo>
                  <a:pt x="85" y="0"/>
                  <a:pt x="85" y="0"/>
                  <a:pt x="85" y="0"/>
                </a:cubicBezTo>
                <a:cubicBezTo>
                  <a:pt x="86" y="0"/>
                  <a:pt x="86" y="0"/>
                  <a:pt x="87" y="0"/>
                </a:cubicBezTo>
                <a:cubicBezTo>
                  <a:pt x="88" y="0"/>
                  <a:pt x="89" y="0"/>
                  <a:pt x="89" y="0"/>
                </a:cubicBezTo>
                <a:cubicBezTo>
                  <a:pt x="107" y="20"/>
                  <a:pt x="107" y="50"/>
                  <a:pt x="89" y="69"/>
                </a:cubicBezTo>
                <a:cubicBezTo>
                  <a:pt x="89" y="70"/>
                  <a:pt x="88" y="70"/>
                  <a:pt x="87" y="70"/>
                </a:cubicBezTo>
                <a:cubicBezTo>
                  <a:pt x="86" y="70"/>
                  <a:pt x="86" y="70"/>
                  <a:pt x="85" y="69"/>
                </a:cubicBezTo>
                <a:cubicBezTo>
                  <a:pt x="83" y="67"/>
                  <a:pt x="83" y="67"/>
                  <a:pt x="83" y="67"/>
                </a:cubicBezTo>
                <a:cubicBezTo>
                  <a:pt x="82" y="65"/>
                  <a:pt x="82" y="64"/>
                  <a:pt x="83" y="63"/>
                </a:cubicBezTo>
                <a:close/>
                <a:moveTo>
                  <a:pt x="24" y="63"/>
                </a:moveTo>
                <a:cubicBezTo>
                  <a:pt x="10" y="47"/>
                  <a:pt x="10" y="23"/>
                  <a:pt x="24" y="7"/>
                </a:cubicBezTo>
                <a:cubicBezTo>
                  <a:pt x="25" y="6"/>
                  <a:pt x="25" y="4"/>
                  <a:pt x="24" y="3"/>
                </a:cubicBezTo>
                <a:cubicBezTo>
                  <a:pt x="22" y="0"/>
                  <a:pt x="22" y="0"/>
                  <a:pt x="22" y="0"/>
                </a:cubicBezTo>
                <a:cubicBezTo>
                  <a:pt x="21" y="0"/>
                  <a:pt x="21" y="0"/>
                  <a:pt x="20" y="0"/>
                </a:cubicBezTo>
                <a:cubicBezTo>
                  <a:pt x="19" y="0"/>
                  <a:pt x="18" y="0"/>
                  <a:pt x="18" y="0"/>
                </a:cubicBezTo>
                <a:cubicBezTo>
                  <a:pt x="0" y="20"/>
                  <a:pt x="0" y="50"/>
                  <a:pt x="18" y="69"/>
                </a:cubicBezTo>
                <a:cubicBezTo>
                  <a:pt x="18" y="70"/>
                  <a:pt x="19" y="70"/>
                  <a:pt x="20" y="70"/>
                </a:cubicBezTo>
                <a:cubicBezTo>
                  <a:pt x="21" y="70"/>
                  <a:pt x="21" y="70"/>
                  <a:pt x="22" y="69"/>
                </a:cubicBezTo>
                <a:cubicBezTo>
                  <a:pt x="24" y="67"/>
                  <a:pt x="24" y="67"/>
                  <a:pt x="24" y="67"/>
                </a:cubicBezTo>
                <a:cubicBezTo>
                  <a:pt x="25" y="65"/>
                  <a:pt x="25" y="64"/>
                  <a:pt x="24" y="63"/>
                </a:cubicBezTo>
                <a:close/>
                <a:moveTo>
                  <a:pt x="36" y="51"/>
                </a:moveTo>
                <a:cubicBezTo>
                  <a:pt x="37" y="53"/>
                  <a:pt x="37" y="54"/>
                  <a:pt x="36" y="55"/>
                </a:cubicBezTo>
                <a:cubicBezTo>
                  <a:pt x="33" y="58"/>
                  <a:pt x="33" y="58"/>
                  <a:pt x="33" y="58"/>
                </a:cubicBezTo>
                <a:cubicBezTo>
                  <a:pt x="33" y="58"/>
                  <a:pt x="32" y="59"/>
                  <a:pt x="31" y="59"/>
                </a:cubicBezTo>
                <a:cubicBezTo>
                  <a:pt x="30" y="58"/>
                  <a:pt x="30" y="58"/>
                  <a:pt x="29" y="58"/>
                </a:cubicBezTo>
                <a:cubicBezTo>
                  <a:pt x="18" y="44"/>
                  <a:pt x="18" y="25"/>
                  <a:pt x="29" y="12"/>
                </a:cubicBezTo>
                <a:cubicBezTo>
                  <a:pt x="30" y="11"/>
                  <a:pt x="30" y="11"/>
                  <a:pt x="31" y="11"/>
                </a:cubicBezTo>
                <a:cubicBezTo>
                  <a:pt x="32" y="11"/>
                  <a:pt x="33" y="11"/>
                  <a:pt x="33" y="12"/>
                </a:cubicBezTo>
                <a:cubicBezTo>
                  <a:pt x="36" y="14"/>
                  <a:pt x="36" y="14"/>
                  <a:pt x="36" y="14"/>
                </a:cubicBezTo>
                <a:cubicBezTo>
                  <a:pt x="37" y="15"/>
                  <a:pt x="37" y="17"/>
                  <a:pt x="36" y="18"/>
                </a:cubicBezTo>
                <a:cubicBezTo>
                  <a:pt x="28" y="28"/>
                  <a:pt x="28" y="42"/>
                  <a:pt x="36" y="51"/>
                </a:cubicBezTo>
                <a:close/>
                <a:moveTo>
                  <a:pt x="61" y="80"/>
                </a:moveTo>
                <a:cubicBezTo>
                  <a:pt x="61" y="84"/>
                  <a:pt x="58" y="88"/>
                  <a:pt x="54" y="88"/>
                </a:cubicBezTo>
                <a:cubicBezTo>
                  <a:pt x="49" y="88"/>
                  <a:pt x="46" y="84"/>
                  <a:pt x="46" y="80"/>
                </a:cubicBezTo>
                <a:cubicBezTo>
                  <a:pt x="46" y="60"/>
                  <a:pt x="46" y="44"/>
                  <a:pt x="46" y="24"/>
                </a:cubicBezTo>
                <a:cubicBezTo>
                  <a:pt x="46" y="19"/>
                  <a:pt x="49" y="16"/>
                  <a:pt x="54" y="16"/>
                </a:cubicBezTo>
                <a:cubicBezTo>
                  <a:pt x="58" y="16"/>
                  <a:pt x="61" y="19"/>
                  <a:pt x="61" y="24"/>
                </a:cubicBezTo>
                <a:cubicBezTo>
                  <a:pt x="61" y="44"/>
                  <a:pt x="61" y="60"/>
                  <a:pt x="61" y="80"/>
                </a:cubicBezTo>
                <a:close/>
                <a:moveTo>
                  <a:pt x="71" y="51"/>
                </a:moveTo>
                <a:cubicBezTo>
                  <a:pt x="70" y="53"/>
                  <a:pt x="70" y="54"/>
                  <a:pt x="71" y="55"/>
                </a:cubicBezTo>
                <a:cubicBezTo>
                  <a:pt x="74" y="58"/>
                  <a:pt x="74" y="58"/>
                  <a:pt x="74" y="58"/>
                </a:cubicBezTo>
                <a:cubicBezTo>
                  <a:pt x="74" y="58"/>
                  <a:pt x="75" y="59"/>
                  <a:pt x="76" y="59"/>
                </a:cubicBezTo>
                <a:cubicBezTo>
                  <a:pt x="77" y="58"/>
                  <a:pt x="77" y="58"/>
                  <a:pt x="78" y="58"/>
                </a:cubicBezTo>
                <a:cubicBezTo>
                  <a:pt x="89" y="44"/>
                  <a:pt x="89" y="25"/>
                  <a:pt x="78" y="12"/>
                </a:cubicBezTo>
                <a:cubicBezTo>
                  <a:pt x="77" y="11"/>
                  <a:pt x="77" y="11"/>
                  <a:pt x="76" y="11"/>
                </a:cubicBezTo>
                <a:cubicBezTo>
                  <a:pt x="75" y="11"/>
                  <a:pt x="74" y="11"/>
                  <a:pt x="74" y="12"/>
                </a:cubicBezTo>
                <a:cubicBezTo>
                  <a:pt x="71" y="14"/>
                  <a:pt x="71" y="14"/>
                  <a:pt x="71" y="14"/>
                </a:cubicBezTo>
                <a:cubicBezTo>
                  <a:pt x="70" y="15"/>
                  <a:pt x="70" y="17"/>
                  <a:pt x="71" y="18"/>
                </a:cubicBezTo>
                <a:cubicBezTo>
                  <a:pt x="79" y="28"/>
                  <a:pt x="79" y="42"/>
                  <a:pt x="71" y="5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312789" y="4402646"/>
            <a:ext cx="324707" cy="292608"/>
          </a:xfrm>
          <a:custGeom>
            <a:rect l="l" t="t" r="r" b="b"/>
            <a:pathLst>
              <a:path w="161" h="145">
                <a:moveTo>
                  <a:pt x="0" y="62"/>
                </a:moveTo>
                <a:lnTo>
                  <a:pt x="0" y="145"/>
                </a:lnTo>
                <a:lnTo>
                  <a:pt x="31" y="145"/>
                </a:lnTo>
                <a:lnTo>
                  <a:pt x="130" y="145"/>
                </a:lnTo>
                <a:lnTo>
                  <a:pt x="161" y="145"/>
                </a:lnTo>
                <a:lnTo>
                  <a:pt x="161" y="62"/>
                </a:lnTo>
                <a:lnTo>
                  <a:pt x="81" y="0"/>
                </a:lnTo>
                <a:lnTo>
                  <a:pt x="0" y="62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6228112" y="4279582"/>
            <a:ext cx="496157" cy="248221"/>
          </a:xfrm>
          <a:custGeom>
            <a:rect l="l" t="t" r="r" b="b"/>
            <a:pathLst>
              <a:path w="246" h="123">
                <a:moveTo>
                  <a:pt x="225" y="80"/>
                </a:moveTo>
                <a:lnTo>
                  <a:pt x="225" y="21"/>
                </a:lnTo>
                <a:lnTo>
                  <a:pt x="182" y="21"/>
                </a:lnTo>
                <a:lnTo>
                  <a:pt x="182" y="47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0" y="97"/>
                </a:lnTo>
                <a:lnTo>
                  <a:pt x="21" y="123"/>
                </a:lnTo>
                <a:lnTo>
                  <a:pt x="123" y="42"/>
                </a:lnTo>
                <a:lnTo>
                  <a:pt x="225" y="123"/>
                </a:lnTo>
                <a:lnTo>
                  <a:pt x="246" y="97"/>
                </a:lnTo>
                <a:lnTo>
                  <a:pt x="225" y="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02893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言行一致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17207" y="1341847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严谨治学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02893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团结协作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17207" y="4228595"/>
            <a:ext cx="3771900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为人师表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教师职业道德的具体要求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02893" y="1707444"/>
            <a:ext cx="3771900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教师应做到言行一致，以身作则，成为学生的表率和楷模。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417207" y="1707444"/>
            <a:ext cx="3771900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教师应严谨治学，认真备课、上课、批改作业和辅导学生，不断探索教育教学规律，提高教育教学质量。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002893" y="4594193"/>
            <a:ext cx="3771900" cy="166687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教师应团结协作，相互尊重、支持和配合，共同完成教育教学任务。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417207" y="4594193"/>
            <a:ext cx="3771900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教师应注重师德修养，不断提高自身素质和教育教学能力，树立良好的师德形象。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师德宣讲形式和效果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https://d.book118.com/286043135200010040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2024-09-07T05:48:15.362</cp:lastPrinted>
  <dcterms:created xsi:type="dcterms:W3CDTF">2024-09-06T21:48:15Z</dcterms:created>
  <dcterms:modified xsi:type="dcterms:W3CDTF">2024-09-06T21:48:17Z</dcterms:modified>
</cp:coreProperties>
</file>