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E6DE1-F2F2-4B6E-895A-ADEABE90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51D8D-0DDE-4FC0-92FE-B3E5E1B2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9D163-B63E-4BFE-95AF-B6E07AFE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95031-DA25-418F-A946-0FAAE549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40690-4A29-45E5-A1CE-83FF3BD2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299DB-B684-4702-ABC8-3E3A3FEC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B618D-3DF2-407A-9F6B-37F9EE6DE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20F33-90EE-46B8-B8B7-E961A869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F44B5-D881-4D6E-9539-B569854D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41187-BFA1-4D90-AB53-F9F11595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18918-4947-46F7-8240-7DBCD176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324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偿献血知识讲座课件\n## 1.无偿献血的基本概念与意义\n### 1.1什么是无偿献血及其发展历程\n### 1.2无偿献血的意义和价值\n### 1.3全球无偿献血的现状与展望\n## 2.无偿献血的条件与要求\n### 2.1无偿献血者的基本条件\n### 2.2无偿献血的体检标准\n### 2.3无偿献血的注意事项\n## 3.无偿献血的流程与步骤\n### 3.1献血前的准备工作\n### 3.2献血过程中的注意事项\n### 3.3献血后的护理与恢复\n## 4.无偿献血的福利与保障\n### 4.1献血者的荣誉与奖励\n### 4.2献血者的免费用血政策\n### 4.3献血者的健康保障与关怀\n## 5.无偿献血的推广与宣传\n### 5.1无偿献血的宣传方法与技巧\n### 5.2校园无偿献血活动的组织与实施\n### 5.3社会参与无偿献血的途径与方式\n## 6.无偿献血的志愿者服务与管理\n### 6.1无偿献血志愿者的招募与培训\n### 6.2无偿献血志愿者的工作职责与管理\n### 6.3无偿献血志愿者的激励与表彰\n## 7.无偿献血的相关法律法规与政策\n### 7.1国内外无偿献血法律法规介绍\n### 7.2无偿献血政策的制定与实施\n### 7.3无偿献血的监督与评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无偿献血知识讲座课件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无偿献血的基本概念与意义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无偿献血是指无偿捐献血液的行为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无偿捐献：献血者不获取任何报酬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血液：包括全血、成分血和血浆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无偿献血的发展历程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19世纪末，英国医生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兰斯顿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首次提出无偿献血的概念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哈里斯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创立了世界上第一个无偿献血组织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1948年，世界卫生组织成立，推广无偿献血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什么是无偿献血及其发展历程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无偿献血的意义和价值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无偿献血的意义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保障血液供应，满足医疗需求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促进健康，提高人们的健康意识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弘扬人道主义精神，传播爱心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无偿献血的价值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无法人工合成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的，只能依靠无偿献血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无偿献血有助于降低血液传播疾病的风险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无偿献血有助于提高医疗服务的质量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全球无偿献血的现状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世界卫生组织数据显示，全球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每年献血量约1.1亿单位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无偿献血在一些国家已经深入人心，如美国、加拿大、澳大利亚等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一些国家仍面临血液供应不足的问题，如非洲和亚洲一些国家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全球无偿献血的展望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提高人们对无偿献血的认识和参与度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加强无偿献血的宣传和教育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建立完善无偿献血制度和法律法规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全球无偿献血的现状与展望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无偿献血的条件与要求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身体健康，无献血禁忌症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具有完全民事行为能力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年满18周岁</a:t>
                </a:r>
                <a:endParaRPr/>
              </a:p>
            </p:txBody>
          </p:sp>
        </p:grpSp>
        <p:grpSp>
          <p:nvGrpSpPr>
            <p:cNvPr id="24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符合国家规定的体检标准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无吸毒、酗酒等不良生活习惯</a:t>
                </a:r>
                <a:endParaRPr/>
              </a:p>
            </p:txBody>
          </p:sp>
          <p:sp>
            <p:nvSpPr>
              <p:cNvPr id="24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</a:t>
                </a:r>
                <a:endParaRPr/>
              </a:p>
            </p:txBody>
          </p:sp>
          <p:sp>
            <p:nvSpPr>
              <p:cNvPr id="24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患有乙型肝炎、丙型肝炎、艾滋病等疾病者不适合献血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妇女在月经期、妊娠期、哺乳期不适合献血</a:t>
                </a:r>
                <a:endParaRPr/>
              </a:p>
            </p:txBody>
          </p:sp>
          <p:sp>
            <p:nvSpPr>
              <p:cNvPr id="24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无献血禁忌症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无偿献血者的基本条件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无偿献血的体检标准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血压：收缩压≥90mmHg，舒张压≥60mmHg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心率：60-100次/分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体温：正常范围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血红蛋白：男≥120g/L，女≥110g/L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丙氨酸氨基转移酶（ALT）：≤40U/L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乙型肝炎病毒表面抗原（HBsAg）：阴性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丙型肝炎病毒抗体（HCV抗体）：阴性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艾滋病病毒抗体（HIV抗体）：阴性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梅毒试验：阴性</a:t>
            </a:r>
            <a:endParaRPr/>
          </a:p>
        </p:txBody>
      </p:sp>
      <p:pic>
        <p:nvPicPr>
          <p:cNvPr id="25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避免油腻、高脂肪食物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献血前保持良好的作息和饮食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饮酒会影响血液质量和献血者的健康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饮酒后24小时内不宜献血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献血前禁止饮酒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保持针眼清洁，避免感染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多吃富含铁、蛋白质、维生素的食物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献血后注意休息和补充营养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无偿献血的注意事项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无偿献血的流程与步骤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献血前的准备工作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填写献血登记表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提供个人信息，如姓名、年龄、联系方式等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了解献血的相关知识和注意事项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按照体检标准进行检查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符合条件者方可献血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血液初筛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检查血红蛋白、血小板等指标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确保血液质量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https://d.book118.com/286043243004010054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无偿献血知识讲座课件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2024-09-20T23:21:47.088</cp:lastPrinted>
  <dcterms:created xsi:type="dcterms:W3CDTF">2024-09-20T15:21:47Z</dcterms:created>
  <dcterms:modified xsi:type="dcterms:W3CDTF">2024-09-20T15:21:49Z</dcterms:modified>
</cp:coreProperties>
</file>