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83520D-DCB6-476F-80D7-F0BE2AA2F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E0B5D1-BADC-4DE8-B108-613FEE40D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D2F0F6-F21D-4C2F-921F-3077BB99B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178C9E-CC8E-4275-809E-B13E7D727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1118AC-F90A-45C3-A178-EA1092D1D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8385CE-7F26-4B55-BFF6-6F993CCA7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420139-CF12-4E4B-AA70-FF501F67B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066A6E-CE7B-4363-8C05-01E93F602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B6EB2E-735F-4703-AEBA-4EB37076B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7E1556-1BF3-4F4F-AC9F-9AE9D3E12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832C82-3BB2-49CE-8CD4-8E3DC41F5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045055210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做销售两个月工作总结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两个月销售业绩总览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个人销售技能提升总结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团队协作与配合体验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存在问题分析及改进措施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对过去两个月的销售工作进行全面梳理和总结，明确成绩和不足。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总结销售工作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提升销售能力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改进销售策略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333" r="8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通过反思和总结，提升个人销售能力和团队整体业绩。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根据市场变化和客户反馈，调整销售策略，提高销售效率。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销售业绩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客户反馈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汇报个人和团队的销售业绩，包括销售额、销售量、客户数量等指标。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分析目标市场的需求和竞争状况，为制定销售策略提供依据。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收集客户对产品和服务的反馈意见，及时改进产品和服务质量。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评估团队协作效率和个人在团队中的贡献，提出改进建议。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两个月销售业绩总览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销售目标完成情况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销售目标设定与达成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在入职之初，我设定了明确的销售目标，并在两个月内成功完成了目标的XX%，显示出良好的销售潜力和动力。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关键销售项目贡献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在两个月内，我成功签约了数个关键客户，为公司的销售业绩做出了重要贡献。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销售漏斗管理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我积极管理销售漏斗，持续跟踪潜在客户和商机，确保销售目标的顺利实现。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与去年同期相比，我实现的销售额增长了XX%，显示出较强的市场拓展能力。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销售额增长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通过有效的谈判和成本控制，我成功提高了销售项目的利润率，为公司创造了更多的利润。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利润率提升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我负责的销售项目回款及时，有效降低了公司的财务风险。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回款情况良好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销售额与利润分析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在两个月内，我成功开发了XX个新客户，扩大了公司的市场份额。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新客户开发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我积极与客户保持联系，及时解决客户问题，提高了客户满意度和忠诚度。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我注重收集客户反馈，及时将客户需求和意见反馈给公司相关部门，促进了公司产品和服务的改进。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客户反馈收集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客户开发与维护情况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个人销售技能提升总结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倾听能力提高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我更加注重倾听客户的需求和意见，从而更好地理解他们的需求，为他们提供更符合要求的解决方案。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表达能力增强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通过不断练习和实践，我能够更清晰、准确地传达产品的特点和优势，使客户更容易理解和接受。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应对能力改善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在面对客户的质疑和反对意见时，我能够更冷静、自信地应对，有效地化解问题并赢得客户的信任。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沟通能力提升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通过学习和实践，我掌握了更多的议价技巧和策略，能够在与客户谈判时更灵活地运用，为公司争取更多的利益。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议价能力提升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我更加懂得在谈判中把握时机，适时地提出要求或做出让步，以达成最有利的结果。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把握时机能力改善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我意识到谈判不仅是个人能力的体现，更需要团队的协作和支持。因此，我更加注重与同事的沟通和合作，共同应对谈判中的各种挑战。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团队合作能力增强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谈判技巧运用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客户开发能力提升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通过不断地学习和实践，我掌握了更多的客户开发技巧和方法，能够更有效地寻找潜在客户并建立良好的关系。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数据分析与运用能力改善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我更加注重对客户数据的收集和分析，从而更好地了解客户的需求和行为特点，为制定更精准的营销策略提供了有力支持。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客户维护能力提高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我更加注重与客户的日常沟通和联系，及时关注他们的需求和反馈，积极解决问题，从而提高了客户满意度和忠诚度。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客户关系管理能力增强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https://d.book118.com/286045055210010034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2024-09-04T05:03:02.802</cp:lastPrinted>
  <dcterms:created xsi:type="dcterms:W3CDTF">2024-09-03T21:03:02Z</dcterms:created>
  <dcterms:modified xsi:type="dcterms:W3CDTF">2024-09-03T21:03:04Z</dcterms:modified>
</cp:coreProperties>
</file>