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383747C-1203-4B1F-A7FD-638FF029D8F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69EB5-2DEE-4AB9-9DDC-334299713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4A557-C7DD-492B-A612-D361CA413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C4057-094B-4919-9516-2D0ABCF0D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37E5B-738B-488F-84F4-6F0A23917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8B10F1-ACE8-4B1A-9135-B5C532277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52A626-21C1-4179-B579-26B23C9A4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F1E54E-B55F-43B3-A685-81FCBCA14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9FB08-C429-450B-950B-66B49868D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AA393-CD1D-463C-B8BE-598B898C8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82F69-761E-4A37-BBDC-83953B1D6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67E8D-2BD0-4655-B02E-0EFF0DC33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4F59762-1D46-41F2-9F6B-977A141DFAD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F209FC2-7B5F-4A8B-985B-069E02638F0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4514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企业礼仪培训让你成为团队黄金人物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商务场合的着装礼仪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商务社交礼仪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企业礼仪培训的实践应用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是指通过专业的培训，让员工掌握正确的商务礼仪知识和技巧，提升形象和职业素养，从而为企业发展和团队建设提供支持。在竞争激烈的商业环境中，正确的企业礼仪可以让员工在各种商务场合中表现得体，展现专业素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增强员工个人形象和自信心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增加团队向心力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提升员工服务意识和团队凝聚力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塑造良好的企业文化和品牌形象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提升商务合作效率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促进商务合作和客户关系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包括礼仪原则、仪态端庄、言行举止等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礼仪基础知识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适应各种商务场合的社交礼节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商务社交礼仪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有效的口头和书面沟通技巧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着装打扮和形象塑造建议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商务装扮指导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面对面交流互动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实时解答疑惑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培训讲座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专业讲师授课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集中性学习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模拟真实商务场景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提升实践能力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灵活学习时间安排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便捷的学习方式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商务场合的着装礼仪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商务正装要点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场合，经典的西装领带搭配是非常重要的，可以展现出你的专业和自信。除了外表的打扮，正式鞋带和配饰也需要注意，选择合适的颜色和款式。此外，良好的衣着修养和仪态也是十分关键的，要给人留下良好的印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商务休闲穿搭技巧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舒适与得体并重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休闲装搭配要点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颜色搭配要协调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衬衫和裤子的选择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不要忽视配饰的选择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穿搭中的细节注意事项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不同场合的着装建议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客户拜访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商务旅行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会议演讲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着装过于保守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可能缺乏时尚感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适当的时尚元素可提升形象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着装不符合场合要求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应根据场合选择合适的着装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不合适的着装会影响形象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着装时忽略细节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细节决定成败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注意细节可以提升整体形象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着装礼仪的常见误区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着装过于随意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可能会给人草率的印象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应该注意仪表端庄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商务社交礼仪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商务社交礼仪基础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重要握手礼仪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问候和握手礼仪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注意场合礼仪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礼仪场合礼节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有效交流技巧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餐桌礼仪常识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刀叉使用技巧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餐巾折叠方法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餐桌小众礼仪技巧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如何应对餐桌突发状况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礼貌拒绝美食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餐桌礼仪的示范演练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实地演练餐桌礼仪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注意言谈举止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商务宴请礼仪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宴会礼节和座次安排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座次分配有讲究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宴会礼仪需遵循规矩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商务社交活动礼仪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商务社交活动包括拓展活动礼仪、团建活动礼仪、私人社交礼仪等，这些礼仪在不同场合中起着重要作用，帮助构建良好的人际关系和沟通纽带。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跨文化商务礼仪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文化差异的影响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不同文化间的礼节差异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有效的跨文化沟通技巧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如何应对跨文化交流挑战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国际商务交往的秘诀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国际商务社交礼仪要点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案例剖析，实践总结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跨文化交流案例分析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通过学习商务社交礼仪，了解跨文化商务礼仪，你将成为团队中的黄金人物，展现出专业、礼貌、得体的形象，提升个人职业素养和竞争力。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https://d.book118.com/286045140012010104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企业礼仪培训让你成为团队黄金人物</vt:lpstr>
      <vt:lpstr>目录</vt:lpstr>
      <vt:lpstr>第1章 企业礼仪培训的重要性</vt:lpstr>
      <vt:lpstr>企业礼仪培训简介</vt:lpstr>
      <vt:lpstr>企业礼仪培训的益处</vt:lpstr>
      <vt:lpstr>企业礼仪培训内容</vt:lpstr>
      <vt:lpstr>企业礼仪培训的形式</vt:lpstr>
      <vt:lpstr>第二章 商务场合的着装礼仪</vt:lpstr>
      <vt:lpstr> </vt:lpstr>
      <vt:lpstr>商务休闲穿搭技巧</vt:lpstr>
      <vt:lpstr>不同场合的着装建议</vt:lpstr>
      <vt:lpstr>着装礼仪的常见误区</vt:lpstr>
      <vt:lpstr>第3章 商务社交礼仪</vt:lpstr>
      <vt:lpstr>商务社交礼仪基础</vt:lpstr>
      <vt:lpstr>商务宴请礼仪</vt:lpstr>
      <vt:lpstr> </vt:lpstr>
      <vt:lpstr>跨文化商务礼仪</vt:lpstr>
      <vt:lpstr>结尾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2024-09-29T14:07:26.537</cp:lastPrinted>
  <dcterms:created xsi:type="dcterms:W3CDTF">2024-09-29T06:07:26Z</dcterms:created>
  <dcterms:modified xsi:type="dcterms:W3CDTF">2024-09-29T06:07:28Z</dcterms:modified>
</cp:coreProperties>
</file>