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E9571-B8A8-4793-9336-57BFE3A84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5DB4A-49DB-4E0E-848A-4B11094E8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DBA14-8CF1-4402-9E63-44C42A3D1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C6D78-1929-4401-83E1-814FC53C3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788E5-4CBF-4D00-BD72-2081E60F3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3DA5B-B428-437C-BDE7-3DB27CD55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CA4F12-1327-473F-977C-BC98D3F41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77CA7-C4CF-458B-98E3-2DB20BFEA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AF676-8AE0-4BDE-B1B9-CF0C7F6D1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B95CC-00E2-4827-976E-9540518E1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35000-9904-4C59-A723-A7C93022A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50153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项目招商引资的品牌形象风险评估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招商引资过程中的品牌形象风险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案例分析：某项目招商引资的品牌形象风险评估实践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通过对项目招商引资的品牌形象进行风险评估，旨在识别潜在的品牌风险，为项目投资者和决策者提供有针对性的风险管理建议，确保项目的顺利推进和品牌形象的安全。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品牌形象在招商引资过程中的重要性日益凸显。品牌形象不仅关系到项目的吸引力，还直接影响到投资者的信心和项目的长期发展。因此，对项目招商引资的品牌形象进行风险评估显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115" r="35115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评估将涵盖项目名称、标志、口号、视觉识别等品牌形象元素，分析其在目标受众中的认知度和接受度。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品牌形象元素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评估项目品牌形象的传播渠道，包括广告、公关、社交媒体等，以了解品牌形象在传播过程中的表现和风险。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品牌传播渠道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收集并分析项目利益相关者（如投资者、合作伙伴、政府机构等）对品牌形象的反馈和评价，以识别潜在的品牌风险。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利益相关者反馈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评估项目所在市场的竞争态势、政策法规、社会文化等因素对品牌形象的影响，以预测未来可能出现的品牌风险。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品牌形象现状分析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评估品牌在项目相关领域内的知名度，了解目标受众对品牌的认知程度。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在目标受众中的认知程度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分析品牌与竞争对手在知名度方面的差异，找出优势和不足。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与竞争对手的知名度比较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评估品牌传播渠道对提升知名度的作用，包括广告、公关、社交媒体等。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品牌传播渠道的有效性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品牌知名度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消费者对品牌的评价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收集消费者对品牌的评价信息，了解品牌在目标受众心目中的形象和声誉。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与竞争对手的美誉度比较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对比品牌与竞争对手在美誉度方面的表现，找出优势和差距。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媒体报道和舆论分析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分析媒体对品牌的报道和舆论倾向，评估品牌在社会公众中的形象和声誉。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品牌美誉度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消费者重复购买率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评估消费者对品牌产品的重复购买率，了解消费者对品牌的忠诚度。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消费者推荐意愿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调查消费者是否愿意将品牌推荐给其他人，以及推荐的原因和程度。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开展消费者满意度调查，了解消费者对品牌产品和服务的满意程度。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品牌忠诚度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招商引资过程中的品牌形象风险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基础设施落后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投资地区的基础设施如交通、通信、能源等若不完善，将直接影响项目的顺利推进和企业的运营效率。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社会服务不足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教育、医疗、金融等社会服务的不足，可能导致企业难以吸引和留住人才，进而影响品牌形象。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自然环境问题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环境污染、生态破坏等自然环境问题，可能引发公众对企业的负面评价，损害品牌形象。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投资环境风险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政策变动频繁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政策的不稳定性和频繁变动可能增加企业运营的不确定性，影响投资者信心。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政策执行不力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政策执行过程中的不透明、不规范等问题，可能导致企业权益受损，进而损害品牌形象。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法律法规不健全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法律法规的不完善或执行不力，可能使企业面临法律纠纷和合规风险，对品牌形象造成负面影响。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在竞争激烈的市场环境中，新进入者可能面临市场份额有限、增长困难等问题，影响品牌形象。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市场饱和度高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过度的价格竞争可能导致企业利润下降，进而影响产品质量和服务水平，损害品牌形象。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价格战激烈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消费者需求的快速变化要求企业不断创新和调整策略，否则可能失去市场地位和客户信任，对品牌形象造成负面影响。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https://d.book118.com/286050153155010050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2024-09-16T02:51:51.856</cp:lastPrinted>
  <dcterms:created xsi:type="dcterms:W3CDTF">2024-09-15T18:51:51Z</dcterms:created>
  <dcterms:modified xsi:type="dcterms:W3CDTF">2024-09-15T18:51:53Z</dcterms:modified>
</cp:coreProperties>
</file>