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C73422-20C1-4435-ADE3-0407AE948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C3ACB4-212D-4D3F-9186-0F2D65AB4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A0B5A3-6DC3-44E3-BA06-A252FF8D3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1437E8-02C9-4E87-AF5C-613E9D4E5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DFCF8E-856C-4F2D-9E6B-49B7F2F0D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AC23EE-FFC0-494C-9E6E-702AA05A1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FFB71A-5AAC-4C60-83DF-230CE1A98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1BD7CE-DB40-48E9-82B0-9B84ABC62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1432E9-F0E2-4AA2-8A1D-0BC5458AE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CCD100-1E70-4A03-953D-976A00B2D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A5A07E-E7FD-4743-B673-0375CBD00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05022300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心理健康告别懒惰教学反思总结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心理健康与懒惰的关系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告别懒惰的教学策略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教学反思与总结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实践应用与案例分享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关注个体心理状态，培养积极心态和应对压力的能力。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懒惰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表现为缺乏动力和行动力，对生活和工作产生负面影响。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懒惰可能导致拖延症，降低工作效率，阻碍个人目标的实现。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影响个人发展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750" b="14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降低生活质量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影响人际关系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583" b="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懒惰可能导致不良的生活习惯，如缺乏运动、饮食不健康等，影响身体健康和心理健康。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懒惰可能使人在社交场合表现得消极、不合作，影响人际关系和社交网络。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懒惰的负面影响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心理健康与懒惰的关系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心理健康是指个体在心理、情感和社交层面上的健全和平衡状态，包括积极乐观的情绪、良好的自我认知、和谐的人际关系以及适应环境的能力。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心理健康强调个体内在的稳定和平衡，以及对外界环境的良好适应，是个人全面发展的重要基础。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懒惰可能导致情绪低落、焦虑和抑郁等心理问题，因为缺乏活动和积极行为无法带来愉悦和成就感。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懒惰可能影响自我评价，导致自我否定和自卑感，因为无法完成目标或任务而感到无能。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懒惰可能阻碍建立和维持人际关系，因为缺乏参与和贡献，难以获得他人的认可和支持。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7516" r="17516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懒惰对心理健康的影响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354848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18874" y="1993615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良好的心理健康可以帮助个体建立积极的心态和自我激励，从而增加动力和行动力，克服懒惰。</a:t>
            </a:r>
          </a:p>
        </p:txBody>
      </p:sp>
      <p:sp>
        <p:nvSpPr>
          <p:cNvPr id="4" name="Freeform 4"/>
          <p:cNvSpPr/>
          <p:nvPr/>
        </p:nvSpPr>
        <p:spPr>
          <a:xfrm>
            <a:off x="1303561" y="1482500"/>
            <a:ext cx="469392" cy="383462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218874" y="313485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58514" y="3274494"/>
            <a:ext cx="359485" cy="3594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18874" y="373760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心理健康有助于调整情绪状态，减轻焦虑和抑郁，从而减少懒惰的倾向。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1218874" y="487884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72678" y="5037742"/>
            <a:ext cx="331158" cy="32096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18874" y="549284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心理健康能够提升自我认知和自信心，使个体更加相信自己能够克服懒惰，实现目标。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心理健康对克服懒惰的作用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告别懒惰的教学策略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引导学生认识懒惰的危害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通过讲解、案例分析等方式，让学生认识到懒惰对个人成长和发展的负面影响，从而激发他们改变的内在动力。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激发学生的兴趣和热情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通过生动有趣的教学内容和活动，吸引学生的注意力，提高他们对学习和生活的兴趣和热情。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469" r="214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激发内在动力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https://d.book118.com/286050223002010100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2024-09-23T18:03:15.975</cp:lastPrinted>
  <dcterms:created xsi:type="dcterms:W3CDTF">2024-09-23T10:03:15Z</dcterms:created>
  <dcterms:modified xsi:type="dcterms:W3CDTF">2024-09-23T10:03:18Z</dcterms:modified>
</cp:coreProperties>
</file>