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34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76020-5283-42C7-8488-35AFF4122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F5A81-AADB-4228-A4C3-328D25FB6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397D4-566E-4593-BAB3-ECE812E27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32FF0-6C0A-494E-9B27-3F958203E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9049D5-AEC3-41B4-AC19-B58E0259B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8BF0F2-4E80-4F09-AFD8-FE81F458A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BE8505-C12F-428C-A9BF-481D32BC0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C429A-F1FD-4A94-8869-5A12AE2D2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B2426-A661-4BD1-9408-199C7DB9D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D89C9-156A-429A-B8CD-B27BEEAC0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417DB-AA2B-4E5C-917E-8F1B0E48F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330" r:id="rId2"/>
    <p:sldLayoutId id="2147494331" r:id="rId3"/>
    <p:sldLayoutId id="2147494332" r:id="rId4"/>
    <p:sldLayoutId id="2147494333" r:id="rId5"/>
    <p:sldLayoutId id="2147494334" r:id="rId6"/>
    <p:sldLayoutId id="2147494335" r:id="rId7"/>
    <p:sldLayoutId id="2147494336" r:id="rId8"/>
    <p:sldLayoutId id="2147494337" r:id="rId9"/>
    <p:sldLayoutId id="2147494338" r:id="rId10"/>
    <p:sldLayoutId id="21474943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5104512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智能制造助力制造业的绿色可持续发展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智能制造的发展背景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智能制造的优势与特点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智能制造在制造业的应用与实践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智能制造推动绿色可持续发展的路径与策略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4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智能制造助力制造业绿色可持续发展的前景与展望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智能制造的发展背景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制造业面临的挑战</a:t>
            </a:r>
            <a:endParaRPr lang="zh-CN" altLang="en-US"/>
          </a:p>
        </p:txBody>
      </p:sp>
      <p:sp>
        <p:nvSpPr>
          <p:cNvPr id="1049056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8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60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环境污染：生产过程中产生的废气、废水、废渣等对环境造成污染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4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6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能源消耗：生产过程中消耗大量能源，导致能源紧张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0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2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劳动力成本上升：随着人口老龄化，劳动力成本不断上升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6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8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市场竞争激烈：全球市场竞争激烈，企业需要不断创新和提高效率以保持竞争力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绿色可持续发展的重要性</a:t>
            </a:r>
            <a:endParaRPr lang="zh-CN" altLang="en-US"/>
          </a:p>
        </p:txBody>
      </p:sp>
      <p:sp>
        <p:nvSpPr>
          <p:cNvPr id="10491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环境保护：减少环境污染，保护生态环境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经济可持续发展：促进经济增长，提高企业竞争力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社会责任：承担社会责任，实现可持续发展目标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资源节约：提高资源利用率，降低能源消耗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智能制造的兴起与趋势</a:t>
            </a:r>
            <a:endParaRPr lang="zh-CN" altLang="en-US"/>
          </a:p>
        </p:txBody>
      </p:sp>
      <p:sp>
        <p:nvSpPr>
          <p:cNvPr id="104919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智能制造的兴起：随着科技的发展，智能制造逐渐成为制造业发展的新趋势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智能制造的定义：智能制造是指通过智能化技术，实现生产过程的自动化、智能化和信息化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智能制造的趋势：智能制造的发展趋势包括智能化、数字化、网络化、绿色化等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智能制造的应用：智能制造在汽车、电子、机械、化工等领域得到了广泛应用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智能制造的优势与特点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提高生产效率与质量</a:t>
            </a:r>
            <a:endParaRPr lang="zh-CN" altLang="en-US"/>
          </a:p>
        </p:txBody>
      </p:sp>
      <p:sp>
        <p:nvSpPr>
          <p:cNvPr id="1049318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自动化生产：减少人工操作，提高生产效率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24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智能化控制：实时监控生产过程，提高产品质量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30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柔性生产：适应市场需求变化，提高生产灵活性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36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绿色制造：减少能源消耗，降低环境污染，实现可持续发展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降低能耗与排放</a:t>
            </a:r>
            <a:endParaRPr lang="zh-CN" altLang="en-US"/>
          </a:p>
        </p:txBody>
      </p:sp>
      <p:sp>
        <p:nvSpPr>
          <p:cNvPr id="1049380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4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2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6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智能制造通过智能监控和预警系统，及时发现并解决能耗和排放问题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8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智能制造通过数据分析和预测，实现能源和排放的优化管理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0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智能制造通过优化生产流程，减少能源消耗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2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智能制造采用环保材料和工艺，降低排放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优化资源利用与供应链管理</a:t>
            </a:r>
            <a:endParaRPr lang="zh-CN" altLang="en-US"/>
          </a:p>
        </p:txBody>
      </p:sp>
      <p:sp>
        <p:nvSpPr>
          <p:cNvPr id="104944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智能制造能够实现生产过程的自动化和智能化，提高生产效率，减少资源浪费。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智能制造可以通过数据分析和预测，优化供应链管理，降低库存成本，提高供应链的响应速度和灵活性。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智能制造可以实时监控生产过程，及时发现和解决问题，提高产品质量和生产效率。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智能制造可以整合上下游产业链，实现协同制造，提高整个产业链的效率和竞争力。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增强企业竞争力与创新力</a:t>
            </a:r>
            <a:endParaRPr lang="zh-CN" altLang="en-US"/>
          </a:p>
        </p:txBody>
      </p:sp>
      <p:sp>
        <p:nvSpPr>
          <p:cNvPr id="104950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提高生产效率：智能制造通过自动化、智能化技术提高生产效率，降低生产成本。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提高产品质量：智能制造通过精确控制和智能检测，提高产品质量，增强企业竞争力。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创新产品设计：智能制造通过大数据、人工智能等技术，帮助企业进行产品设计创新，提高企业创新力。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提高企业响应速度：智能制造通过实时监控和智能决策，提高企业对市场需求的响应速度，增强企业竞争力。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智能制造在制造业的应用与实践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工业互联网与物联网技术的应用</a:t>
            </a:r>
            <a:endParaRPr lang="zh-CN" altLang="en-US"/>
          </a:p>
        </p:txBody>
      </p:sp>
      <p:sp>
        <p:nvSpPr>
          <p:cNvPr id="1049642" name="圆角矩形 3"/>
          <p:cNvSpPr/>
          <p:nvPr>
            <p:custDataLst>
              <p:tags r:id="rId2"/>
            </p:custDataLst>
          </p:nvPr>
        </p:nvSpPr>
        <p:spPr>
          <a:xfrm rot="16200000">
            <a:off x="2676650" y="1083018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圆角矩形 4"/>
          <p:cNvSpPr/>
          <p:nvPr>
            <p:custDataLst>
              <p:tags r:id="rId3"/>
            </p:custDataLst>
          </p:nvPr>
        </p:nvSpPr>
        <p:spPr>
          <a:xfrm rot="16200000">
            <a:off x="2676650" y="-336716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圆角矩形 11"/>
          <p:cNvSpPr/>
          <p:nvPr>
            <p:custDataLst>
              <p:tags r:id="rId4"/>
            </p:custDataLst>
          </p:nvPr>
        </p:nvSpPr>
        <p:spPr>
          <a:xfrm rot="16200000">
            <a:off x="8380997" y="-339974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圆角矩形 10"/>
          <p:cNvSpPr/>
          <p:nvPr>
            <p:custDataLst>
              <p:tags r:id="rId5"/>
            </p:custDataLst>
          </p:nvPr>
        </p:nvSpPr>
        <p:spPr>
          <a:xfrm rot="16200000">
            <a:off x="2676650" y="2498843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圆角矩形 31"/>
          <p:cNvSpPr/>
          <p:nvPr>
            <p:custDataLst>
              <p:tags r:id="rId6"/>
            </p:custDataLst>
          </p:nvPr>
        </p:nvSpPr>
        <p:spPr>
          <a:xfrm rot="16200000">
            <a:off x="8380997" y="1078457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圆角矩形 34"/>
          <p:cNvSpPr/>
          <p:nvPr>
            <p:custDataLst>
              <p:tags r:id="rId7"/>
            </p:custDataLst>
          </p:nvPr>
        </p:nvSpPr>
        <p:spPr>
          <a:xfrm rot="16200000">
            <a:off x="8380997" y="2496888"/>
            <a:ext cx="1134733" cy="538310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文本框 5"/>
          <p:cNvSpPr txBox="1"/>
          <p:nvPr>
            <p:custDataLst>
              <p:tags r:id="rId8"/>
            </p:custDataLst>
          </p:nvPr>
        </p:nvSpPr>
        <p:spPr>
          <a:xfrm>
            <a:off x="6453051" y="462225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智能服务：提供个性化、定制化的服务，提高客户满意度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56" name="文本框 6"/>
          <p:cNvSpPr txBox="1"/>
          <p:nvPr>
            <p:custDataLst>
              <p:tags r:id="rId9"/>
            </p:custDataLst>
          </p:nvPr>
        </p:nvSpPr>
        <p:spPr>
          <a:xfrm>
            <a:off x="6453051" y="3203823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智能供应链：实现供应链的协同管理，提高供应链效率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58" name="文本框 13"/>
          <p:cNvSpPr txBox="1"/>
          <p:nvPr>
            <p:custDataLst>
              <p:tags r:id="rId10"/>
            </p:custDataLst>
          </p:nvPr>
        </p:nvSpPr>
        <p:spPr>
          <a:xfrm>
            <a:off x="748704" y="4622906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智能工厂：实现生产流程的自动化、智能化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60" name="文本框 14"/>
          <p:cNvSpPr txBox="1"/>
          <p:nvPr>
            <p:custDataLst>
              <p:tags r:id="rId11"/>
            </p:custDataLst>
          </p:nvPr>
        </p:nvSpPr>
        <p:spPr>
          <a:xfrm>
            <a:off x="6453051" y="1785392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智能物流：提高物流效率，降低物流成本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62" name="文本框 15"/>
          <p:cNvSpPr txBox="1"/>
          <p:nvPr>
            <p:custDataLst>
              <p:tags r:id="rId12"/>
            </p:custDataLst>
          </p:nvPr>
        </p:nvSpPr>
        <p:spPr>
          <a:xfrm>
            <a:off x="748704" y="1787347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工业互联网：实现设备互联，提高生产效率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64" name="文本框 16"/>
          <p:cNvSpPr txBox="1"/>
          <p:nvPr>
            <p:custDataLst>
              <p:tags r:id="rId13"/>
            </p:custDataLst>
          </p:nvPr>
        </p:nvSpPr>
        <p:spPr>
          <a:xfrm>
            <a:off x="748704" y="320838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物联网技术：实时监控设备运行状态，提高生产安全性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66" name="圆角矩形 7"/>
          <p:cNvSpPr/>
          <p:nvPr>
            <p:custDataLst>
              <p:tags r:id="rId14"/>
            </p:custDataLst>
          </p:nvPr>
        </p:nvSpPr>
        <p:spPr>
          <a:xfrm rot="16200000">
            <a:off x="45027" y="371464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8" name="圆角矩形 8"/>
          <p:cNvSpPr/>
          <p:nvPr>
            <p:custDataLst>
              <p:tags r:id="rId15"/>
            </p:custDataLst>
          </p:nvPr>
        </p:nvSpPr>
        <p:spPr>
          <a:xfrm rot="16200000">
            <a:off x="45027" y="2294906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70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374" y="2292300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2" name="圆角矩形 27"/>
          <p:cNvSpPr/>
          <p:nvPr>
            <p:custDataLst>
              <p:tags r:id="rId17"/>
            </p:custDataLst>
          </p:nvPr>
        </p:nvSpPr>
        <p:spPr>
          <a:xfrm rot="16200000">
            <a:off x="45027" y="5129814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74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374" y="371073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6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374" y="5129162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https://d.book118.com/286051045121010033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宋体</vt:lpstr>
      <vt:lpstr>Wingdings</vt:lpstr>
      <vt:lpstr>Office Theme</vt:lpstr>
      <vt:lpstr>智能制造助力制造业的绿色可持续发展</vt:lpstr>
      <vt:lpstr>目录</vt:lpstr>
      <vt:lpstr>添加章节标题</vt:lpstr>
      <vt:lpstr>智能制造的发展背景</vt:lpstr>
      <vt:lpstr>制造业面临的挑战</vt:lpstr>
      <vt:lpstr>绿色可持续发展的重要性</vt:lpstr>
      <vt:lpstr>智能制造的兴起与趋势</vt:lpstr>
      <vt:lpstr>智能制造的优势与特点</vt:lpstr>
      <vt:lpstr>提高生产效率与质量</vt:lpstr>
      <vt:lpstr>降低能耗与排放</vt:lpstr>
      <vt:lpstr>优化资源利用与供应链管理</vt:lpstr>
      <vt:lpstr>增强企业竞争力与创新力</vt:lpstr>
      <vt:lpstr>智能制造在制造业的应用与实践</vt:lpstr>
      <vt:lpstr>工业互联网与物联网技术的应用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2024-09-02T03:04:45.657</cp:lastPrinted>
  <dcterms:created xsi:type="dcterms:W3CDTF">2024-09-01T19:04:45Z</dcterms:created>
  <dcterms:modified xsi:type="dcterms:W3CDTF">2024-09-01T19:04:47Z</dcterms:modified>
</cp:coreProperties>
</file>