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A1373-2B76-4860-B559-33B3D5830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34172-71E4-43DF-953B-06A4D7FF9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09622-57DB-4231-A621-F8F93EF9F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B6868-D171-4DBD-8E5A-A1D300A23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DED3A8-863A-494D-AC5E-0865224A4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0904FB-8797-452D-A201-D4D762298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F808EB-242D-4A22-A3EB-BF62E3542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7CE08-60AC-4F54-B08A-D3368A47F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995CD-BA66-4E73-A554-38C0F129B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085B7-4E93-4B94-8C53-3DD3F8A83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55379-2E42-420E-9B33-F07D76CFB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52025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Windchill系统架构介绍复习过程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Windchill系统概述</a:t>
            </a:r>
          </a:p>
          <a:p>
            <a:r>
              <a:t>Windchill系统架构组成</a:t>
            </a:r>
          </a:p>
          <a:p>
            <a:r>
              <a:t>Windchill系统关键技术</a:t>
            </a:r>
          </a:p>
          <a:p>
            <a:r>
              <a:t>Windchill系统架构优势</a:t>
            </a:r>
          </a:p>
          <a:p>
            <a:r>
              <a:t>Windchill系统架构在企业中应用</a:t>
            </a:r>
          </a:p>
          <a:p>
            <a:r>
              <a:t>Windchill系统架构未来发展趋势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Windchill系统概述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44" r="27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Windchill是一款基于Web的PLM（产品生命周期管理）软件，旨在帮助企业实现产品数据的集中管理和协同工作。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Windchill系统提供了一套完整的解决方案，包括CAD数据管理、文档管理、流程管理、变更管理、配置管理等，支持从产品设计到制造的全生命周期管理。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Windchill系统定义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Windchill系统发展历程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23806" y="2695965"/>
            <a:ext cx="2928915" cy="18918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PTC公司推出Windchill系统，起初主要作为CAD数据管理系统。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140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随着市场需求的变化和技术的发展，Windchill系统不断升级和扩展，逐渐发展成为一款全面的PLM解决方案。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7093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PTC公司不断推出新的版本和功能，以满足客户不断增长的需求，并保持与CAD、CAE等工具的紧密集成。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CAD数据管理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实现CAD文件的集中存储、版本控制、权限管理等。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文档管理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支持各种文档类型的上传、下载、预览、编辑等。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提供灵活的流程定义工具，支持企业自定义各种业务流程。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变更管理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实现产品数据的变更控制，确保数据的完整性和一致性。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配置管理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支持产品配置的定义和管理，实现不同配置间的比较和差异分析。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协同工作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提供多人协同工作环境，支持在线沟通和协作。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Windchill系统核心功能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Windchill系统架构组成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用户界面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提供直观、易用的操作界面，支持多种设备和浏览器访问。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交互逻辑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处理用户与系统的交互请求，如数据输入、命令执行等。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客户端验证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对用户输入进行验证，确保数据的合法性和安全性。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客户端层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实现系统的核心功能，包括数据管理、流程控制、权限管理等。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业务逻辑处理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提供标准化的服务接口，与客户端层进行数据交换和通信。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服务接口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利用中间件技术，如消息队列、分布式缓存等，提高系统性能和可靠性。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中间件支持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应用服务层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数据存储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采用关系型数据库或非关系型数据库，存储系统所需的数据和信息。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确保数据的机密性、完整性和可用性，采用加密、备份等安全措施。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数据访问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提供数据访问接口，支持数据的增删改查等操作。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数据服务层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058" b="90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服务器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网络设备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存储设备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安全设备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基础设施层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提供计算、存储和网络等基础设施服务，保障系统的稳定运行。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提供大容量、高性能的存储服务，满足系统对数据存储的需求。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包括路由器、交换机、防火墙等，确保网络通信的安全和顺畅。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如入侵检测系统、漏洞扫描器等，保障系统的网络安全。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Windchill系统关键技术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利用多个计算节点并行处理数据，提高计算效率。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分布式计算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将数据分散存储在多个节点上，提高数据可靠性和可扩展性。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分布式存储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支持大数据量、高并发读写，保证数据一致性和可用性。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分布式数据库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分布式技术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虚拟化技术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实现计算资源的抽象、隔离和共享，提高资源利用率。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微服务架构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将应用拆分为多个小型服务，独立部署和扩展，提高系统可维护性和灵活性。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容器化技术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轻量级虚拟化技术，实现应用快速部署和弹性伸缩。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云计算技术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分布式存储与计算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利用分布式文件系统（如HDFS）和分布式计算框架（如Spark）处理大规模数据。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数据分析与挖掘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运用统计、机器学习和深度学习等方法，从海量数据中提取有价值的信息和知识。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数据采集与预处理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从各种数据源中采集数据，并进行清洗、转换和整合。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大数据技术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https://d.book118.com/286052025013010043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2024-09-10T20:11:49.489</cp:lastPrinted>
  <dcterms:created xsi:type="dcterms:W3CDTF">2024-09-10T12:11:49Z</dcterms:created>
  <dcterms:modified xsi:type="dcterms:W3CDTF">2024-09-10T12:11:51Z</dcterms:modified>
</cp:coreProperties>
</file>