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96C8-FA62-472E-93E7-7D41444A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AA1B-0181-426D-912F-C8554480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382C3-EC68-40E6-B088-CBB09FD5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7B953-B783-4798-8EFC-FCE95FE6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D7491-8C47-4B0E-A29A-B3B0ED60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CEB4E7-F618-45BC-9F41-23CB8A4C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6F8B2-CD15-4227-B3FE-8540B50F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0308C-A6FE-49C6-8925-87DB4EFE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4805D-B893-4BB4-856F-2A267DD4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517A1-9C08-4B79-B33B-5B97C3E2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22CAA-E8C8-4E37-B7F1-B78854F0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30111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血液透析患者三酰甘油指标检测及临床意义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血液透析患者三酰甘油指标检测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三酰甘油指标与心血管疾病风险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三酰甘油指标与代谢综合征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三酰甘油指标与血脂异常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三酰甘油指标的干预措施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血液透析患者三酰甘油指标检测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通过抽取静脉血液样本，使用生化分析仪进行三酰甘油指标的检测。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部分医疗机构采用便携式快速检测设备，可在床边或现场进行三酰甘油指标的快速检测。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对于某些特定情况，可采用连续监测技术，实时监测三酰甘油水平的变化。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对于血液透析患者，建议每3-6个月进行一次三酰甘油指标的检测。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对于存在高风险因素的患者，如糖尿病、高血压等，应适当增加检测频率。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对于需要调整治疗方案的患者，应根据医生建议进行动态监测。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检测频率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患者应如实告知医生自身存在的其他疾病，以便医生对检测结果进行综合分析。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患者在检测前应保持空腹状态，避免饮食对检测结果的影响。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某些药物可能会影响三酰甘油水平，因此在检测前应告知医生当前使用的药物。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三酰甘油指标与心血管疾病风险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三酰甘油与动脉粥样硬化的关系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三酰甘油水平升高可加速动脉粥样硬化的进程，增加血管壁的炎症反应和脂质沉积。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三酰甘油水平异常与动脉粥样硬化斑块的不稳定性有关，可能诱发急性心血管事件。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98" r="94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三酰甘油与冠心病风险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高三酰甘油血症是冠心病的一个独立危险因素，可增加冠状动脉粥样硬化的程度和狭窄程度。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三酰甘油水平与冠心病发病率和死亡率呈正相关，控制三酰甘油水平有助于降低冠心病风险。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高三酰甘油血症可增加脑血管事件的风险，如脑梗塞和脑出血。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三酰甘油水平异常可能导致脑血管内皮细胞损伤，促进动脉粥样硬化斑块的形成，增加脑血管疾病的发生率。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三酰甘油与脑血管疾病风险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三酰甘油指标与代谢综合征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https://d.book118.com/286053011134010052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2024-09-19T00:32:22.510</cp:lastPrinted>
  <dcterms:created xsi:type="dcterms:W3CDTF">2024-09-18T16:32:22Z</dcterms:created>
  <dcterms:modified xsi:type="dcterms:W3CDTF">2024-09-18T16:32:24Z</dcterms:modified>
</cp:coreProperties>
</file>