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3674F4-B3AC-44FB-83CB-743A15BC4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AC50C8-1180-43D9-90A9-9DAEB031D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2AF5C9-E90E-4C9B-9C40-194FCA413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55EE33-178A-43AA-AD68-B034FF087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8714BF-8867-434B-95A0-E0827C980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0002EC-7BAB-4880-B773-586D92B80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52E10B-BCEE-4487-8706-E9A5CD069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431A2F-75C5-4C28-A980-B385690AB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2C58AD-52CF-4F4C-AB62-6FBFDB5DF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025560-ADD8-41E2-AEBE-15F6CE4C8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646DFD-D3EC-414D-988F-E1D724646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4294967295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05305124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生产主管个人工作总结报告\n## 1.生产主管的职责与角色\n### 1.1生产主管在组织中的定位与作用\n### 1.2生产主管的职责范围与工作重点\n### 1.3生产主管与相关部门的协作与沟通\n## 2.生产管理策略与方法论\n### 2.1生产计划的制定与执行\n### 2.2生产过程中的质量控制与改进\n### 2.3生产绩效的评估与激励\n## 3.团队建设与领导力发展\n### 3.1团队建设与优化的策略与方法\n### 3.2领导力发展的关键要素与提升途径\n### 3.3激发团队潜能与提高员工满意度\n## 4.生产主管的日常工作与事务处理\n### 4.1生产主管的日常管理工作流程\n### 4.2生产主管处理突发事件与危机管理\n### 4.3生产主管与上下级沟通的技巧与方法\n## 5.生产主管的未来发展与国际视野\n### 5.1行业发展趋势与生产主管的角色转变\n### 5.2国际先进生产管理理念与实践的借鉴\n### 5.3生产主管的个人职业规划与发展路径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生产主管个人工作总结报告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360568" y="5591814"/>
            <a:ext cx="292067" cy="341632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 smtClean="0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1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生产主管的职责与角色</a:t>
            </a:r>
            <a:endParaRPr/>
          </a:p>
        </p:txBody>
      </p:sp>
      <p:sp>
        <p:nvSpPr>
          <p:cNvPr id="122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61" name="组合 160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62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6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负责生产部门的运营与管理工作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制定生产计划，确保生产任务的顺利完成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监控生产过程，保证产品质量与生产效率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调配生产资源，优化生产流程</a:t>
                </a:r>
                <a:endParaRPr/>
              </a:p>
            </p:txBody>
          </p:sp>
          <p:sp>
            <p:nvSpPr>
              <p:cNvPr id="165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66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6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连接企业与市场，提高企业竞争力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了解市场需求，指导生产计划的制定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提高生产效率，降低生产成本，提高企业盈利能力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与其他部门紧密协作，确保生产目标的实现</a:t>
                </a:r>
                <a:endParaRPr/>
              </a:p>
            </p:txBody>
          </p:sp>
          <p:sp>
            <p:nvSpPr>
              <p:cNvPr id="169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0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推动企业创新与持续发展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关注行业动态，引入先进的生产管理理念与方法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推动生产技术创新，提高生产自动化水平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培养优秀的生产管理团队，为企业发展提供人才保障</a:t>
                </a:r>
                <a:endParaRPr/>
              </a:p>
            </p:txBody>
          </p:sp>
          <p:sp>
            <p:nvSpPr>
              <p:cNvPr id="173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生产主管在组织中的定位与作用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77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78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79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制定与执行生产计划</a:t>
                </a:r>
                <a:endParaRPr/>
              </a:p>
            </p:txBody>
          </p:sp>
          <p:sp>
            <p:nvSpPr>
              <p:cNvPr id="18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根据市场需求和企业战略目标，制定生产计划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分配生产任务，确保生产资源得到有效利用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监控生产进度，及时调整生产计划</a:t>
                </a:r>
                <a:endParaRPr/>
              </a:p>
            </p:txBody>
          </p:sp>
        </p:grpSp>
        <p:grpSp>
          <p:nvGrpSpPr>
            <p:cNvPr id="182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83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负责质量控制与改进</a:t>
                </a:r>
                <a:endParaRPr/>
              </a:p>
            </p:txBody>
          </p:sp>
          <p:sp>
            <p:nvSpPr>
              <p:cNvPr id="18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制定质量控制标准，确保产品质量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对生产过程进行全面监控，及时发现并解决问题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推动质量管理体系的完善，提高质量管理水平</a:t>
                </a:r>
                <a:endParaRPr/>
              </a:p>
            </p:txBody>
          </p:sp>
        </p:grpSp>
        <p:grpSp>
          <p:nvGrpSpPr>
            <p:cNvPr id="186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187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评估与激励生产绩效</a:t>
                </a:r>
                <a:endParaRPr/>
              </a:p>
            </p:txBody>
          </p:sp>
          <p:sp>
            <p:nvSpPr>
              <p:cNvPr id="189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设定生产绩效指标，对员工进行绩效考核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激励员工提高生产效率，激发团队潜能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对生产绩效进行总结与分析，为生产管理提供决策依据</a:t>
                </a:r>
                <a:endParaRPr/>
              </a:p>
            </p:txBody>
          </p:sp>
        </p:grpSp>
      </p:grpSp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生产主管的职责范围与工作重点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2" name="组合 19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93" name="组合 192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9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与销售部门的协作与沟通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了解市场需求，制定生产计划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及时响应销售需求，调整生产策略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与销售部门共同解决客户问题，提高客户满意度</a:t>
                </a:r>
                <a:endParaRPr/>
              </a:p>
            </p:txBody>
          </p:sp>
          <p:pic>
            <p:nvPicPr>
              <p:cNvPr id="1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8" name="组合 197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9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与技术部门的协作与沟通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了解新技术和生产工艺，提高生产效率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推动技术创新，引入先进的生产设备与管理方法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与技术部门共同解决技术难题，保证生产顺利进行</a:t>
                </a:r>
                <a:endParaRPr/>
              </a:p>
            </p:txBody>
          </p:sp>
          <p:pic>
            <p:nvPicPr>
              <p:cNvPr id="20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3" name="组合 202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0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与人力资源部门的协作与沟通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招聘与选拔生产人才，搭建高效的生产团队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培训与发展员工，提高员工技能水平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激励员工，提高员工满意度与忠诚度</a:t>
                </a:r>
                <a:endParaRPr/>
              </a:p>
            </p:txBody>
          </p:sp>
          <p:pic>
            <p:nvPicPr>
              <p:cNvPr id="20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生产主管与相关部门的协作与沟通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0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生产管理策略与方法论</a:t>
            </a:r>
            <a:endParaRPr/>
          </a:p>
        </p:txBody>
      </p:sp>
      <p:sp>
        <p:nvSpPr>
          <p:cNvPr id="211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制定生产计划</a:t>
                </a:r>
                <a:endParaRPr/>
              </a:p>
            </p:txBody>
          </p:sp>
          <p:sp>
            <p:nvSpPr>
              <p:cNvPr id="21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分析市场需求，确定生产目标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评估生产能力，制定合理的生产计划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分配生产任务，确保生产资源得到有效利用</a:t>
                </a:r>
                <a:endParaRPr/>
              </a:p>
            </p:txBody>
          </p:sp>
          <p:sp>
            <p:nvSpPr>
              <p:cNvPr id="21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执行生产计划</a:t>
                </a:r>
                <a:endParaRPr/>
              </a:p>
            </p:txBody>
          </p:sp>
          <p:sp>
            <p:nvSpPr>
              <p:cNvPr id="22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监控生产进度，确保生产计划的落实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协调生产资源，解决生产过程中的问题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对生产计划进行调整，适应市场变化</a:t>
                </a:r>
                <a:endParaRPr/>
              </a:p>
            </p:txBody>
          </p:sp>
          <p:sp>
            <p:nvSpPr>
              <p:cNvPr id="22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生产计划的制定与执行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生产过程中的质量控制与改进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2" name="组合 23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3" name="组合 23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制定质量控制标准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根据产品要求和企业质量标准，制定质量控制标准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对生产过程中的关键环节进行监控，确保产品质量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定期对质量控制标准进行评估与调整，提高质量控制水平</a:t>
                </a:r>
                <a:endParaRPr/>
              </a:p>
            </p:txBody>
          </p:sp>
          <p:pic>
            <p:nvPicPr>
              <p:cNvPr id="2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8" name="组合 23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质量改进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收集并分析生产过程中的质量数据，发现问题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制定改进措施，提高产品质量和生产效率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跟踪改进效果，持续优化生产过程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生产绩效评估</a:t>
                </a:r>
                <a:endParaRPr/>
              </a:p>
            </p:txBody>
          </p:sp>
          <p:sp>
            <p:nvSpPr>
              <p:cNvPr id="2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设定生产绩效指标，对员工进行绩效考核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采用多种评估方法，全面了解员工生产绩效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对生产绩效进行总结与分析，为生产管理提供决策依据</a:t>
                </a:r>
                <a:endParaRPr/>
              </a:p>
            </p:txBody>
          </p:sp>
          <p:sp>
            <p:nvSpPr>
              <p:cNvPr id="24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生产激励</a:t>
                </a:r>
                <a:endParaRPr/>
              </a:p>
            </p:txBody>
          </p:sp>
          <p:sp>
            <p:nvSpPr>
              <p:cNvPr id="25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设定激励措施，提高员工生产效率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公平、公正地对待每一位员工，激发团队潜能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定期对激励措施进行评估与调整，确保激励效果</a:t>
                </a:r>
                <a:endParaRPr/>
              </a:p>
            </p:txBody>
          </p:sp>
          <p:sp>
            <p:nvSpPr>
              <p:cNvPr id="25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生产绩效的评估与激励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团队建设与领导力发展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团队建设与优化的策略与方法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组合 1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组合 11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团队建设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搭建高效的生产团队，明确团队成员的职责与分工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建立良好的沟通机制，提高团队协作效率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举办团队活动，增进团队成员之间的了解与信任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组合 16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团队优化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定期评估团队绩效，发现问题与不足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针对问题，制定优化措施，提高团队水平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激发团队潜能，提高团队凝聚力与执行力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https://d.book118.com/286053051241010050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生产主管个人工作总结报告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2024-09-16T12:16:59.426</cp:lastPrinted>
  <dcterms:created xsi:type="dcterms:W3CDTF">2024-09-16T04:16:59Z</dcterms:created>
  <dcterms:modified xsi:type="dcterms:W3CDTF">2024-09-16T04:17:01Z</dcterms:modified>
</cp:coreProperties>
</file>