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79" r:id="rId10"/>
  </p:sldIdLst>
  <p:sldSz cx="12192000" cy="6858000"/>
  <p:notesSz cx="6858000" cy="9144000"/>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tags" Target="tags/tag1.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heme" Target="theme/theme1.xml" /><Relationship Id="rId15"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AF26701-88C7-4AAB-81C2-644E6B33A8C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F14E4E0-37E5-4A53-8425-5E6675297E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A01B169-7521-484B-AB73-279DC1B4A59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520D2B2-997D-48C0-BD7A-A78BF30066D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1CC3574-E275-4E67-BEF8-DB3453484D8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7A91391-272C-4952-A8C3-A389ED04FB7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593A695-ED8D-46A7-B713-C1229280573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FC39901-4FE2-4730-BD36-1D4647AD580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51FA6CB-E93A-4A4C-A0A1-7A833E574D6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496BB68-ECC8-4994-A8F0-014550CF849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A6DE2CA-3782-4F7D-A696-9BCD83CB04B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86054023021010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55091" y="1771650"/>
            <a:ext cx="8281818" cy="1950224"/>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950" b="1">
                <a:solidFill>
                  <a:srgbClr val="FFFFFF">
                    <a:alpha val="100000"/>
                  </a:srgbClr>
                </a:solidFill>
                <a:latin typeface="Microsoft Yahei"/>
                <a:ea typeface="Microsoft Yahei"/>
                <a:cs typeface="Microsoft Yahei"/>
              </a:rPr>
              <a:t>55页静脉治疗护理技术操作规范</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grpSp>
        <p:nvGrpSpPr>
          <p:cNvPr id="3" name="Group 3"/>
          <p:cNvGrpSpPr/>
          <p:nvPr/>
        </p:nvGrpSpPr>
        <p:grpSpPr>
          <a:xfrm>
            <a:off x="2336170" y="682396"/>
            <a:ext cx="1539079" cy="823690"/>
            <a:chOff x="2336170" y="682396"/>
            <a:chExt cx="1539079" cy="823690"/>
          </a:xfrm>
        </p:grpSpPr>
        <p:sp>
          <p:nvSpPr>
            <p:cNvPr id="4" name="TextBox 4"/>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rgbClr val="FFFFFF">
                      <a:alpha val="100000"/>
                    </a:srgbClr>
                  </a:solidFill>
                  <a:latin typeface="Microsoft Yahei"/>
                  <a:ea typeface="Microsoft Yahei"/>
                  <a:cs typeface="Microsoft Yahei"/>
                </a:rPr>
                <a:t>目录</a:t>
              </a:r>
            </a:p>
          </p:txBody>
        </p:sp>
      </p:grpSp>
      <p:sp>
        <p:nvSpPr>
          <p:cNvPr id="5" name="TextBox 5"/>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静脉治疗护理技术概述</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静脉治疗护理技术操作流程</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静脉治疗护理技术操作规范</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grpSp>
        <p:nvGrpSpPr>
          <p:cNvPr id="3" name="Group 3"/>
          <p:cNvGrpSpPr/>
          <p:nvPr/>
        </p:nvGrpSpPr>
        <p:grpSpPr>
          <a:xfrm>
            <a:off x="2336170" y="682396"/>
            <a:ext cx="1539079" cy="823690"/>
            <a:chOff x="2336170" y="682396"/>
            <a:chExt cx="1539079" cy="823690"/>
          </a:xfrm>
        </p:grpSpPr>
        <p:sp>
          <p:nvSpPr>
            <p:cNvPr id="4" name="TextBox 4"/>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rgbClr val="FFFFFF">
                      <a:alpha val="100000"/>
                    </a:srgbClr>
                  </a:solidFill>
                  <a:latin typeface="Microsoft Yahei"/>
                  <a:ea typeface="Microsoft Yahei"/>
                  <a:cs typeface="Microsoft Yahei"/>
                </a:rPr>
                <a:t>目录</a:t>
              </a:r>
            </a:p>
          </p:txBody>
        </p:sp>
      </p:grpSp>
      <p:sp>
        <p:nvSpPr>
          <p:cNvPr id="5" name="TextBox 5"/>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静脉治疗护理技术操作注意事项</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静脉治疗护理技术操作常见问题及处理方法</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静脉治疗护理技术概述</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854583" y="1877473"/>
            <a:ext cx="563213" cy="1253299"/>
            <a:chOff x="854583" y="1877473"/>
            <a:chExt cx="563213" cy="1253299"/>
          </a:xfrm>
        </p:grpSpPr>
        <p:sp>
          <p:nvSpPr>
            <p:cNvPr id="3" name="AutoShape 3"/>
            <p:cNvSpPr/>
            <p:nvPr/>
          </p:nvSpPr>
          <p:spPr>
            <a:xfrm>
              <a:off x="962406" y="1984343"/>
              <a:ext cx="347186"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457219">
              <a:off x="854583"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21142780" flipH="1">
              <a:off x="1319403"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1437230" flipH="1">
              <a:off x="1168241"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162769">
              <a:off x="943356"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874776" y="1448943"/>
            <a:ext cx="514445" cy="580739"/>
            <a:chOff x="874776" y="1448943"/>
            <a:chExt cx="514445" cy="580739"/>
          </a:xfrm>
        </p:grpSpPr>
        <p:sp>
          <p:nvSpPr>
            <p:cNvPr id="9" name="Freeform 9"/>
            <p:cNvSpPr/>
            <p:nvPr/>
          </p:nvSpPr>
          <p:spPr>
            <a:xfrm>
              <a:off x="1014698" y="1448943"/>
              <a:ext cx="234601" cy="304991"/>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74776" y="1732788"/>
              <a:ext cx="514445" cy="296894"/>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102900" y="1782128"/>
              <a:ext cx="59817" cy="44482"/>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6843332" y="1448848"/>
            <a:ext cx="536161" cy="977455"/>
            <a:chOff x="6843332" y="1448848"/>
            <a:chExt cx="536161" cy="977455"/>
          </a:xfrm>
        </p:grpSpPr>
        <p:sp>
          <p:nvSpPr>
            <p:cNvPr id="13" name="AutoShape 13"/>
            <p:cNvSpPr/>
            <p:nvPr/>
          </p:nvSpPr>
          <p:spPr>
            <a:xfrm>
              <a:off x="6942487" y="1984343"/>
              <a:ext cx="336137"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457219">
              <a:off x="6843332"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rot="21142780" flipH="1">
              <a:off x="7281100"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867811" y="1448848"/>
              <a:ext cx="494824" cy="580834"/>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6922580" y="2267521"/>
            <a:ext cx="372522" cy="866394"/>
            <a:chOff x="6922580" y="2267521"/>
            <a:chExt cx="372522" cy="866394"/>
          </a:xfrm>
        </p:grpSpPr>
        <p:sp>
          <p:nvSpPr>
            <p:cNvPr id="18" name="AutoShape 18"/>
            <p:cNvSpPr/>
            <p:nvPr/>
          </p:nvSpPr>
          <p:spPr>
            <a:xfrm rot="21437230" flipH="1">
              <a:off x="7138416"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rot="162769">
              <a:off x="6922580"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1648839" y="1881235"/>
            <a:ext cx="1897380" cy="739140"/>
            <a:chOff x="1648839" y="1881235"/>
            <a:chExt cx="1897380" cy="739140"/>
          </a:xfrm>
        </p:grpSpPr>
        <p:sp>
          <p:nvSpPr>
            <p:cNvPr id="21" name="TextBox 21"/>
            <p:cNvSpPr txBox="1"/>
            <p:nvPr/>
          </p:nvSpPr>
          <p:spPr>
            <a:xfrm>
              <a:off x="1648839" y="1881235"/>
              <a:ext cx="1897380" cy="7391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01</a:t>
              </a:r>
            </a:p>
          </p:txBody>
        </p:sp>
      </p:grpSp>
      <p:grpSp>
        <p:nvGrpSpPr>
          <p:cNvPr id="22" name="Group 22"/>
          <p:cNvGrpSpPr/>
          <p:nvPr/>
        </p:nvGrpSpPr>
        <p:grpSpPr>
          <a:xfrm>
            <a:off x="7599459" y="1881235"/>
            <a:ext cx="1897380" cy="739140"/>
            <a:chOff x="7599459" y="1881235"/>
            <a:chExt cx="1897380" cy="739140"/>
          </a:xfrm>
        </p:grpSpPr>
        <p:sp>
          <p:nvSpPr>
            <p:cNvPr id="23" name="TextBox 23"/>
            <p:cNvSpPr txBox="1"/>
            <p:nvPr/>
          </p:nvSpPr>
          <p:spPr>
            <a:xfrm>
              <a:off x="7599459" y="1881235"/>
              <a:ext cx="1897380" cy="7391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02</a:t>
              </a:r>
            </a:p>
          </p:txBody>
        </p:sp>
      </p:grpSp>
      <p:grpSp>
        <p:nvGrpSpPr>
          <p:cNvPr id="24" name="Group 24"/>
          <p:cNvGrpSpPr/>
          <p:nvPr/>
        </p:nvGrpSpPr>
        <p:grpSpPr>
          <a:xfrm>
            <a:off x="854583" y="3639788"/>
            <a:ext cx="248317" cy="552641"/>
            <a:chOff x="854583" y="3639788"/>
            <a:chExt cx="248317" cy="552641"/>
          </a:xfrm>
        </p:grpSpPr>
        <p:sp>
          <p:nvSpPr>
            <p:cNvPr id="25" name="AutoShape 25"/>
            <p:cNvSpPr/>
            <p:nvPr/>
          </p:nvSpPr>
          <p:spPr>
            <a:xfrm>
              <a:off x="9021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rot="457219">
              <a:off x="854583"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rot="21142780" flipH="1">
              <a:off x="1059561"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rot="21437230" flipH="1">
              <a:off x="99288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rot="162769">
              <a:off x="89373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 name="Group 30"/>
          <p:cNvGrpSpPr/>
          <p:nvPr/>
        </p:nvGrpSpPr>
        <p:grpSpPr>
          <a:xfrm>
            <a:off x="863537" y="3450812"/>
            <a:ext cx="226885" cy="256032"/>
            <a:chOff x="863537" y="3450812"/>
            <a:chExt cx="226885" cy="256032"/>
          </a:xfrm>
        </p:grpSpPr>
        <p:sp>
          <p:nvSpPr>
            <p:cNvPr id="31" name="Freeform 31"/>
            <p:cNvSpPr/>
            <p:nvPr/>
          </p:nvSpPr>
          <p:spPr>
            <a:xfrm>
              <a:off x="925163"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86353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96412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 name="Group 34"/>
          <p:cNvGrpSpPr/>
          <p:nvPr/>
        </p:nvGrpSpPr>
        <p:grpSpPr>
          <a:xfrm>
            <a:off x="1316450" y="3639788"/>
            <a:ext cx="248317" cy="552641"/>
            <a:chOff x="1316450" y="3639788"/>
            <a:chExt cx="248317" cy="552641"/>
          </a:xfrm>
        </p:grpSpPr>
        <p:sp>
          <p:nvSpPr>
            <p:cNvPr id="35" name="AutoShape 35"/>
            <p:cNvSpPr/>
            <p:nvPr/>
          </p:nvSpPr>
          <p:spPr>
            <a:xfrm>
              <a:off x="1363980"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rot="457219">
              <a:off x="1316450"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rot="21142780" flipH="1">
              <a:off x="1521428"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rot="21437230" flipH="1">
              <a:off x="145475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rot="162769">
              <a:off x="135559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0" name="Group 40"/>
          <p:cNvGrpSpPr/>
          <p:nvPr/>
        </p:nvGrpSpPr>
        <p:grpSpPr>
          <a:xfrm>
            <a:off x="1325404" y="3450812"/>
            <a:ext cx="226885" cy="256032"/>
            <a:chOff x="1325404" y="3450812"/>
            <a:chExt cx="226885" cy="256032"/>
          </a:xfrm>
        </p:grpSpPr>
        <p:sp>
          <p:nvSpPr>
            <p:cNvPr id="41" name="Freeform 41"/>
            <p:cNvSpPr/>
            <p:nvPr/>
          </p:nvSpPr>
          <p:spPr>
            <a:xfrm>
              <a:off x="1387030"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132540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1425988"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4" name="Group 44"/>
          <p:cNvGrpSpPr/>
          <p:nvPr/>
        </p:nvGrpSpPr>
        <p:grpSpPr>
          <a:xfrm>
            <a:off x="1778317" y="3639788"/>
            <a:ext cx="248318" cy="552641"/>
            <a:chOff x="1778317" y="3639788"/>
            <a:chExt cx="248318" cy="552641"/>
          </a:xfrm>
        </p:grpSpPr>
        <p:sp>
          <p:nvSpPr>
            <p:cNvPr id="45" name="AutoShape 45"/>
            <p:cNvSpPr/>
            <p:nvPr/>
          </p:nvSpPr>
          <p:spPr>
            <a:xfrm>
              <a:off x="1825847"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rot="457219">
              <a:off x="177831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rot="21142780" flipH="1">
              <a:off x="198329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rot="21437230" flipH="1">
              <a:off x="191662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rot="162769">
              <a:off x="181746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0" name="Group 50"/>
          <p:cNvGrpSpPr/>
          <p:nvPr/>
        </p:nvGrpSpPr>
        <p:grpSpPr>
          <a:xfrm>
            <a:off x="1787271" y="3450812"/>
            <a:ext cx="226885" cy="256032"/>
            <a:chOff x="1787271" y="3450812"/>
            <a:chExt cx="226885" cy="256032"/>
          </a:xfrm>
        </p:grpSpPr>
        <p:sp>
          <p:nvSpPr>
            <p:cNvPr id="51" name="Freeform 51"/>
            <p:cNvSpPr/>
            <p:nvPr/>
          </p:nvSpPr>
          <p:spPr>
            <a:xfrm>
              <a:off x="184889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1787271"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1887855"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4" name="Group 54"/>
          <p:cNvGrpSpPr/>
          <p:nvPr/>
        </p:nvGrpSpPr>
        <p:grpSpPr>
          <a:xfrm>
            <a:off x="2240185" y="3639788"/>
            <a:ext cx="248317" cy="552641"/>
            <a:chOff x="2240185" y="3639788"/>
            <a:chExt cx="248317" cy="552641"/>
          </a:xfrm>
        </p:grpSpPr>
        <p:sp>
          <p:nvSpPr>
            <p:cNvPr id="55" name="AutoShape 55"/>
            <p:cNvSpPr/>
            <p:nvPr/>
          </p:nvSpPr>
          <p:spPr>
            <a:xfrm>
              <a:off x="228771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rot="457219">
              <a:off x="2240185"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rot="21142780" flipH="1">
              <a:off x="2445163"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rot="21437230" flipH="1">
              <a:off x="237848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rot="162769">
              <a:off x="227933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2249138" y="3450812"/>
            <a:ext cx="226885" cy="256032"/>
            <a:chOff x="2249138" y="3450812"/>
            <a:chExt cx="226885" cy="256032"/>
          </a:xfrm>
        </p:grpSpPr>
        <p:sp>
          <p:nvSpPr>
            <p:cNvPr id="61" name="Freeform 61"/>
            <p:cNvSpPr/>
            <p:nvPr/>
          </p:nvSpPr>
          <p:spPr>
            <a:xfrm>
              <a:off x="231076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Freeform 62"/>
            <p:cNvSpPr/>
            <p:nvPr/>
          </p:nvSpPr>
          <p:spPr>
            <a:xfrm>
              <a:off x="2249138"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Freeform 63"/>
            <p:cNvSpPr/>
            <p:nvPr/>
          </p:nvSpPr>
          <p:spPr>
            <a:xfrm>
              <a:off x="2349722"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4" name="Group 64"/>
          <p:cNvGrpSpPr/>
          <p:nvPr/>
        </p:nvGrpSpPr>
        <p:grpSpPr>
          <a:xfrm>
            <a:off x="2702052" y="3639788"/>
            <a:ext cx="248317" cy="552641"/>
            <a:chOff x="2702052" y="3639788"/>
            <a:chExt cx="248317" cy="552641"/>
          </a:xfrm>
        </p:grpSpPr>
        <p:sp>
          <p:nvSpPr>
            <p:cNvPr id="65" name="AutoShape 65"/>
            <p:cNvSpPr/>
            <p:nvPr/>
          </p:nvSpPr>
          <p:spPr>
            <a:xfrm>
              <a:off x="2749582"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rot="457219">
              <a:off x="2702052"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rot="21142780" flipH="1">
              <a:off x="2907030"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rot="21437230" flipH="1">
              <a:off x="284035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rot="162769">
              <a:off x="2741200"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0" name="Group 70"/>
          <p:cNvGrpSpPr/>
          <p:nvPr/>
        </p:nvGrpSpPr>
        <p:grpSpPr>
          <a:xfrm>
            <a:off x="2711005" y="3450812"/>
            <a:ext cx="226885" cy="256032"/>
            <a:chOff x="2711005" y="3450812"/>
            <a:chExt cx="226885" cy="256032"/>
          </a:xfrm>
        </p:grpSpPr>
        <p:sp>
          <p:nvSpPr>
            <p:cNvPr id="71" name="Freeform 71"/>
            <p:cNvSpPr/>
            <p:nvPr/>
          </p:nvSpPr>
          <p:spPr>
            <a:xfrm>
              <a:off x="277272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Freeform 72"/>
            <p:cNvSpPr/>
            <p:nvPr/>
          </p:nvSpPr>
          <p:spPr>
            <a:xfrm>
              <a:off x="2711005"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Freeform 73"/>
            <p:cNvSpPr/>
            <p:nvPr/>
          </p:nvSpPr>
          <p:spPr>
            <a:xfrm>
              <a:off x="281158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4" name="Group 74"/>
          <p:cNvGrpSpPr/>
          <p:nvPr/>
        </p:nvGrpSpPr>
        <p:grpSpPr>
          <a:xfrm>
            <a:off x="3163919" y="3639788"/>
            <a:ext cx="248317" cy="552641"/>
            <a:chOff x="3163919" y="3639788"/>
            <a:chExt cx="248317" cy="552641"/>
          </a:xfrm>
        </p:grpSpPr>
        <p:sp>
          <p:nvSpPr>
            <p:cNvPr id="75" name="AutoShape 75"/>
            <p:cNvSpPr/>
            <p:nvPr/>
          </p:nvSpPr>
          <p:spPr>
            <a:xfrm>
              <a:off x="3211449"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rot="457219">
              <a:off x="3163919"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rot="21142780" flipH="1">
              <a:off x="3368897"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rot="21437230" flipH="1">
              <a:off x="330222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rot="162769">
              <a:off x="320306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0" name="Group 80"/>
          <p:cNvGrpSpPr/>
          <p:nvPr/>
        </p:nvGrpSpPr>
        <p:grpSpPr>
          <a:xfrm>
            <a:off x="3172873" y="3450812"/>
            <a:ext cx="226885" cy="256032"/>
            <a:chOff x="3172873" y="3450812"/>
            <a:chExt cx="226885" cy="256032"/>
          </a:xfrm>
        </p:grpSpPr>
        <p:sp>
          <p:nvSpPr>
            <p:cNvPr id="81" name="Freeform 81"/>
            <p:cNvSpPr/>
            <p:nvPr/>
          </p:nvSpPr>
          <p:spPr>
            <a:xfrm>
              <a:off x="323459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2" name="Freeform 82"/>
            <p:cNvSpPr/>
            <p:nvPr/>
          </p:nvSpPr>
          <p:spPr>
            <a:xfrm>
              <a:off x="3172873"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3" name="Freeform 83"/>
            <p:cNvSpPr/>
            <p:nvPr/>
          </p:nvSpPr>
          <p:spPr>
            <a:xfrm>
              <a:off x="3273457"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4" name="Group 84"/>
          <p:cNvGrpSpPr/>
          <p:nvPr/>
        </p:nvGrpSpPr>
        <p:grpSpPr>
          <a:xfrm>
            <a:off x="3625787" y="3639788"/>
            <a:ext cx="248316" cy="552641"/>
            <a:chOff x="3625787" y="3639788"/>
            <a:chExt cx="248316" cy="552641"/>
          </a:xfrm>
        </p:grpSpPr>
        <p:sp>
          <p:nvSpPr>
            <p:cNvPr id="85" name="AutoShape 85"/>
            <p:cNvSpPr/>
            <p:nvPr/>
          </p:nvSpPr>
          <p:spPr>
            <a:xfrm>
              <a:off x="3673316"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6" name="AutoShape 86"/>
            <p:cNvSpPr/>
            <p:nvPr/>
          </p:nvSpPr>
          <p:spPr>
            <a:xfrm rot="457219">
              <a:off x="362578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7" name="AutoShape 87"/>
            <p:cNvSpPr/>
            <p:nvPr/>
          </p:nvSpPr>
          <p:spPr>
            <a:xfrm rot="21142780" flipH="1">
              <a:off x="3830764"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rot="21437230" flipH="1">
              <a:off x="376408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rot="162769">
              <a:off x="366493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0" name="Group 90"/>
          <p:cNvGrpSpPr/>
          <p:nvPr/>
        </p:nvGrpSpPr>
        <p:grpSpPr>
          <a:xfrm>
            <a:off x="3634740" y="3450812"/>
            <a:ext cx="226885" cy="256032"/>
            <a:chOff x="3634740" y="3450812"/>
            <a:chExt cx="226885" cy="256032"/>
          </a:xfrm>
        </p:grpSpPr>
        <p:sp>
          <p:nvSpPr>
            <p:cNvPr id="91" name="Freeform 91"/>
            <p:cNvSpPr/>
            <p:nvPr/>
          </p:nvSpPr>
          <p:spPr>
            <a:xfrm>
              <a:off x="3696462"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2" name="Freeform 92"/>
            <p:cNvSpPr/>
            <p:nvPr/>
          </p:nvSpPr>
          <p:spPr>
            <a:xfrm>
              <a:off x="3634740"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3" name="Freeform 93"/>
            <p:cNvSpPr/>
            <p:nvPr/>
          </p:nvSpPr>
          <p:spPr>
            <a:xfrm>
              <a:off x="3735324"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4" name="Group 94"/>
          <p:cNvGrpSpPr/>
          <p:nvPr/>
        </p:nvGrpSpPr>
        <p:grpSpPr>
          <a:xfrm>
            <a:off x="4087654" y="3639788"/>
            <a:ext cx="248317" cy="552641"/>
            <a:chOff x="4087654" y="3639788"/>
            <a:chExt cx="248317" cy="552641"/>
          </a:xfrm>
        </p:grpSpPr>
        <p:sp>
          <p:nvSpPr>
            <p:cNvPr id="95" name="AutoShape 95"/>
            <p:cNvSpPr/>
            <p:nvPr/>
          </p:nvSpPr>
          <p:spPr>
            <a:xfrm>
              <a:off x="413518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6" name="AutoShape 96"/>
            <p:cNvSpPr/>
            <p:nvPr/>
          </p:nvSpPr>
          <p:spPr>
            <a:xfrm rot="457219">
              <a:off x="4087654"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7" name="AutoShape 97"/>
            <p:cNvSpPr/>
            <p:nvPr/>
          </p:nvSpPr>
          <p:spPr>
            <a:xfrm rot="21142780" flipH="1">
              <a:off x="4292632"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AutoShape 98"/>
            <p:cNvSpPr/>
            <p:nvPr/>
          </p:nvSpPr>
          <p:spPr>
            <a:xfrm rot="21437230" flipH="1">
              <a:off x="422595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AutoShape 99"/>
            <p:cNvSpPr/>
            <p:nvPr/>
          </p:nvSpPr>
          <p:spPr>
            <a:xfrm rot="162769">
              <a:off x="412680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0" name="Group 100"/>
          <p:cNvGrpSpPr/>
          <p:nvPr/>
        </p:nvGrpSpPr>
        <p:grpSpPr>
          <a:xfrm>
            <a:off x="4096607" y="3450812"/>
            <a:ext cx="226885" cy="256032"/>
            <a:chOff x="4096607" y="3450812"/>
            <a:chExt cx="226885" cy="256032"/>
          </a:xfrm>
        </p:grpSpPr>
        <p:sp>
          <p:nvSpPr>
            <p:cNvPr id="101" name="Freeform 101"/>
            <p:cNvSpPr/>
            <p:nvPr/>
          </p:nvSpPr>
          <p:spPr>
            <a:xfrm>
              <a:off x="4158329"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2" name="Freeform 102"/>
            <p:cNvSpPr/>
            <p:nvPr/>
          </p:nvSpPr>
          <p:spPr>
            <a:xfrm>
              <a:off x="409660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3" name="Freeform 103"/>
            <p:cNvSpPr/>
            <p:nvPr/>
          </p:nvSpPr>
          <p:spPr>
            <a:xfrm>
              <a:off x="419719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4" name="Group 104"/>
          <p:cNvGrpSpPr/>
          <p:nvPr/>
        </p:nvGrpSpPr>
        <p:grpSpPr>
          <a:xfrm>
            <a:off x="4549521" y="3639788"/>
            <a:ext cx="248317" cy="552641"/>
            <a:chOff x="4549521" y="3639788"/>
            <a:chExt cx="248317" cy="552641"/>
          </a:xfrm>
        </p:grpSpPr>
        <p:sp>
          <p:nvSpPr>
            <p:cNvPr id="105" name="AutoShape 105"/>
            <p:cNvSpPr/>
            <p:nvPr/>
          </p:nvSpPr>
          <p:spPr>
            <a:xfrm>
              <a:off x="4597051"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6" name="AutoShape 106"/>
            <p:cNvSpPr/>
            <p:nvPr/>
          </p:nvSpPr>
          <p:spPr>
            <a:xfrm rot="457219">
              <a:off x="4549521"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7" name="AutoShape 107"/>
            <p:cNvSpPr/>
            <p:nvPr/>
          </p:nvSpPr>
          <p:spPr>
            <a:xfrm rot="21142780" flipH="1">
              <a:off x="4754499"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8" name="AutoShape 108"/>
            <p:cNvSpPr/>
            <p:nvPr/>
          </p:nvSpPr>
          <p:spPr>
            <a:xfrm rot="21437230" flipH="1">
              <a:off x="468782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9" name="AutoShape 109"/>
            <p:cNvSpPr/>
            <p:nvPr/>
          </p:nvSpPr>
          <p:spPr>
            <a:xfrm rot="162769">
              <a:off x="458866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0" name="Group 110"/>
          <p:cNvGrpSpPr/>
          <p:nvPr/>
        </p:nvGrpSpPr>
        <p:grpSpPr>
          <a:xfrm>
            <a:off x="4558474" y="3450812"/>
            <a:ext cx="226885" cy="256032"/>
            <a:chOff x="4558474" y="3450812"/>
            <a:chExt cx="226885" cy="256032"/>
          </a:xfrm>
        </p:grpSpPr>
        <p:sp>
          <p:nvSpPr>
            <p:cNvPr id="111" name="Freeform 111"/>
            <p:cNvSpPr/>
            <p:nvPr/>
          </p:nvSpPr>
          <p:spPr>
            <a:xfrm>
              <a:off x="4620196"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2" name="Freeform 112"/>
            <p:cNvSpPr/>
            <p:nvPr/>
          </p:nvSpPr>
          <p:spPr>
            <a:xfrm>
              <a:off x="455847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3" name="Freeform 113"/>
            <p:cNvSpPr/>
            <p:nvPr/>
          </p:nvSpPr>
          <p:spPr>
            <a:xfrm>
              <a:off x="465905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4" name="Group 114"/>
          <p:cNvGrpSpPr/>
          <p:nvPr/>
        </p:nvGrpSpPr>
        <p:grpSpPr>
          <a:xfrm>
            <a:off x="5011388" y="3639788"/>
            <a:ext cx="248317" cy="552641"/>
            <a:chOff x="5011388" y="3639788"/>
            <a:chExt cx="248317" cy="552641"/>
          </a:xfrm>
        </p:grpSpPr>
        <p:sp>
          <p:nvSpPr>
            <p:cNvPr id="115" name="AutoShape 115"/>
            <p:cNvSpPr/>
            <p:nvPr/>
          </p:nvSpPr>
          <p:spPr>
            <a:xfrm>
              <a:off x="50590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6" name="AutoShape 116"/>
            <p:cNvSpPr/>
            <p:nvPr/>
          </p:nvSpPr>
          <p:spPr>
            <a:xfrm rot="457219">
              <a:off x="5011388"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7" name="AutoShape 117"/>
            <p:cNvSpPr/>
            <p:nvPr/>
          </p:nvSpPr>
          <p:spPr>
            <a:xfrm rot="21142780" flipH="1">
              <a:off x="521636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8" name="AutoShape 118"/>
            <p:cNvSpPr/>
            <p:nvPr/>
          </p:nvSpPr>
          <p:spPr>
            <a:xfrm rot="21437230" flipH="1">
              <a:off x="514969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9" name="AutoShape 119"/>
            <p:cNvSpPr/>
            <p:nvPr/>
          </p:nvSpPr>
          <p:spPr>
            <a:xfrm rot="162769">
              <a:off x="505053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0" name="Group 120"/>
          <p:cNvGrpSpPr/>
          <p:nvPr/>
        </p:nvGrpSpPr>
        <p:grpSpPr>
          <a:xfrm>
            <a:off x="5020342" y="3450812"/>
            <a:ext cx="226885" cy="256032"/>
            <a:chOff x="5020342" y="3450812"/>
            <a:chExt cx="226885" cy="256032"/>
          </a:xfrm>
        </p:grpSpPr>
        <p:sp>
          <p:nvSpPr>
            <p:cNvPr id="121" name="Freeform 121"/>
            <p:cNvSpPr/>
            <p:nvPr/>
          </p:nvSpPr>
          <p:spPr>
            <a:xfrm>
              <a:off x="5082064"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2" name="Freeform 122"/>
            <p:cNvSpPr/>
            <p:nvPr/>
          </p:nvSpPr>
          <p:spPr>
            <a:xfrm>
              <a:off x="5020342"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3" name="Freeform 123"/>
            <p:cNvSpPr/>
            <p:nvPr/>
          </p:nvSpPr>
          <p:spPr>
            <a:xfrm>
              <a:off x="5120926"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4" name="Group 124"/>
          <p:cNvGrpSpPr/>
          <p:nvPr/>
        </p:nvGrpSpPr>
        <p:grpSpPr>
          <a:xfrm>
            <a:off x="854583" y="4613529"/>
            <a:ext cx="248317" cy="552641"/>
            <a:chOff x="854583" y="4613529"/>
            <a:chExt cx="248317" cy="552641"/>
          </a:xfrm>
        </p:grpSpPr>
        <p:sp>
          <p:nvSpPr>
            <p:cNvPr id="125" name="AutoShape 125"/>
            <p:cNvSpPr/>
            <p:nvPr/>
          </p:nvSpPr>
          <p:spPr>
            <a:xfrm>
              <a:off x="9021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6" name="AutoShape 126"/>
            <p:cNvSpPr/>
            <p:nvPr/>
          </p:nvSpPr>
          <p:spPr>
            <a:xfrm rot="457219">
              <a:off x="854583"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7" name="AutoShape 127"/>
            <p:cNvSpPr/>
            <p:nvPr/>
          </p:nvSpPr>
          <p:spPr>
            <a:xfrm rot="21142780" flipH="1">
              <a:off x="1059561"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8" name="AutoShape 128"/>
            <p:cNvSpPr/>
            <p:nvPr/>
          </p:nvSpPr>
          <p:spPr>
            <a:xfrm rot="21437230" flipH="1">
              <a:off x="99288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9" name="AutoShape 129"/>
            <p:cNvSpPr/>
            <p:nvPr/>
          </p:nvSpPr>
          <p:spPr>
            <a:xfrm rot="162769">
              <a:off x="89373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0" name="Group 130"/>
          <p:cNvGrpSpPr/>
          <p:nvPr/>
        </p:nvGrpSpPr>
        <p:grpSpPr>
          <a:xfrm>
            <a:off x="863537" y="4424553"/>
            <a:ext cx="226885" cy="256032"/>
            <a:chOff x="863537" y="4424553"/>
            <a:chExt cx="226885" cy="256032"/>
          </a:xfrm>
        </p:grpSpPr>
        <p:sp>
          <p:nvSpPr>
            <p:cNvPr id="131" name="Freeform 131"/>
            <p:cNvSpPr/>
            <p:nvPr/>
          </p:nvSpPr>
          <p:spPr>
            <a:xfrm>
              <a:off x="925163"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2" name="Freeform 132"/>
            <p:cNvSpPr/>
            <p:nvPr/>
          </p:nvSpPr>
          <p:spPr>
            <a:xfrm>
              <a:off x="86353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3" name="Freeform 133"/>
            <p:cNvSpPr/>
            <p:nvPr/>
          </p:nvSpPr>
          <p:spPr>
            <a:xfrm>
              <a:off x="96412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4" name="Group 134"/>
          <p:cNvGrpSpPr/>
          <p:nvPr/>
        </p:nvGrpSpPr>
        <p:grpSpPr>
          <a:xfrm>
            <a:off x="1316450" y="4613529"/>
            <a:ext cx="248317" cy="552641"/>
            <a:chOff x="1316450" y="4613529"/>
            <a:chExt cx="248317" cy="552641"/>
          </a:xfrm>
        </p:grpSpPr>
        <p:sp>
          <p:nvSpPr>
            <p:cNvPr id="135" name="AutoShape 135"/>
            <p:cNvSpPr/>
            <p:nvPr/>
          </p:nvSpPr>
          <p:spPr>
            <a:xfrm>
              <a:off x="1363980"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6" name="AutoShape 136"/>
            <p:cNvSpPr/>
            <p:nvPr/>
          </p:nvSpPr>
          <p:spPr>
            <a:xfrm rot="457219">
              <a:off x="1316450"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7" name="AutoShape 137"/>
            <p:cNvSpPr/>
            <p:nvPr/>
          </p:nvSpPr>
          <p:spPr>
            <a:xfrm rot="21142780" flipH="1">
              <a:off x="1521428"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8" name="AutoShape 138"/>
            <p:cNvSpPr/>
            <p:nvPr/>
          </p:nvSpPr>
          <p:spPr>
            <a:xfrm rot="21437230" flipH="1">
              <a:off x="145475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9" name="AutoShape 139"/>
            <p:cNvSpPr/>
            <p:nvPr/>
          </p:nvSpPr>
          <p:spPr>
            <a:xfrm rot="162769">
              <a:off x="135559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0" name="Group 140"/>
          <p:cNvGrpSpPr/>
          <p:nvPr/>
        </p:nvGrpSpPr>
        <p:grpSpPr>
          <a:xfrm>
            <a:off x="1325404" y="4424553"/>
            <a:ext cx="226885" cy="256032"/>
            <a:chOff x="1325404" y="4424553"/>
            <a:chExt cx="226885" cy="256032"/>
          </a:xfrm>
        </p:grpSpPr>
        <p:sp>
          <p:nvSpPr>
            <p:cNvPr id="141" name="Freeform 141"/>
            <p:cNvSpPr/>
            <p:nvPr/>
          </p:nvSpPr>
          <p:spPr>
            <a:xfrm>
              <a:off x="1387030"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2" name="Freeform 142"/>
            <p:cNvSpPr/>
            <p:nvPr/>
          </p:nvSpPr>
          <p:spPr>
            <a:xfrm>
              <a:off x="132540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3" name="Freeform 143"/>
            <p:cNvSpPr/>
            <p:nvPr/>
          </p:nvSpPr>
          <p:spPr>
            <a:xfrm>
              <a:off x="1425988"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4" name="Group 144"/>
          <p:cNvGrpSpPr/>
          <p:nvPr/>
        </p:nvGrpSpPr>
        <p:grpSpPr>
          <a:xfrm>
            <a:off x="1778317" y="4613529"/>
            <a:ext cx="248318" cy="552641"/>
            <a:chOff x="1778317" y="4613529"/>
            <a:chExt cx="248318" cy="552641"/>
          </a:xfrm>
        </p:grpSpPr>
        <p:sp>
          <p:nvSpPr>
            <p:cNvPr id="145" name="AutoShape 145"/>
            <p:cNvSpPr/>
            <p:nvPr/>
          </p:nvSpPr>
          <p:spPr>
            <a:xfrm>
              <a:off x="1825847"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6" name="AutoShape 146"/>
            <p:cNvSpPr/>
            <p:nvPr/>
          </p:nvSpPr>
          <p:spPr>
            <a:xfrm rot="457219">
              <a:off x="177831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7" name="AutoShape 147"/>
            <p:cNvSpPr/>
            <p:nvPr/>
          </p:nvSpPr>
          <p:spPr>
            <a:xfrm rot="21142780" flipH="1">
              <a:off x="198329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8" name="AutoShape 148"/>
            <p:cNvSpPr/>
            <p:nvPr/>
          </p:nvSpPr>
          <p:spPr>
            <a:xfrm rot="21437230" flipH="1">
              <a:off x="191662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9" name="AutoShape 149"/>
            <p:cNvSpPr/>
            <p:nvPr/>
          </p:nvSpPr>
          <p:spPr>
            <a:xfrm rot="162769">
              <a:off x="181746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0" name="Group 150"/>
          <p:cNvGrpSpPr/>
          <p:nvPr/>
        </p:nvGrpSpPr>
        <p:grpSpPr>
          <a:xfrm>
            <a:off x="1787271" y="4424553"/>
            <a:ext cx="226885" cy="256032"/>
            <a:chOff x="1787271" y="4424553"/>
            <a:chExt cx="226885" cy="256032"/>
          </a:xfrm>
        </p:grpSpPr>
        <p:sp>
          <p:nvSpPr>
            <p:cNvPr id="151" name="Freeform 151"/>
            <p:cNvSpPr/>
            <p:nvPr/>
          </p:nvSpPr>
          <p:spPr>
            <a:xfrm>
              <a:off x="184889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2" name="Freeform 152"/>
            <p:cNvSpPr/>
            <p:nvPr/>
          </p:nvSpPr>
          <p:spPr>
            <a:xfrm>
              <a:off x="1787271"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3" name="Freeform 153"/>
            <p:cNvSpPr/>
            <p:nvPr/>
          </p:nvSpPr>
          <p:spPr>
            <a:xfrm>
              <a:off x="1887855"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4" name="Group 154"/>
          <p:cNvGrpSpPr/>
          <p:nvPr/>
        </p:nvGrpSpPr>
        <p:grpSpPr>
          <a:xfrm>
            <a:off x="2240185" y="4613529"/>
            <a:ext cx="248317" cy="552641"/>
            <a:chOff x="2240185" y="4613529"/>
            <a:chExt cx="248317" cy="552641"/>
          </a:xfrm>
        </p:grpSpPr>
        <p:sp>
          <p:nvSpPr>
            <p:cNvPr id="155" name="AutoShape 155"/>
            <p:cNvSpPr/>
            <p:nvPr/>
          </p:nvSpPr>
          <p:spPr>
            <a:xfrm>
              <a:off x="228771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6" name="AutoShape 156"/>
            <p:cNvSpPr/>
            <p:nvPr/>
          </p:nvSpPr>
          <p:spPr>
            <a:xfrm rot="457219">
              <a:off x="2240185"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7" name="AutoShape 157"/>
            <p:cNvSpPr/>
            <p:nvPr/>
          </p:nvSpPr>
          <p:spPr>
            <a:xfrm rot="21142780" flipH="1">
              <a:off x="2445163"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8" name="AutoShape 158"/>
            <p:cNvSpPr/>
            <p:nvPr/>
          </p:nvSpPr>
          <p:spPr>
            <a:xfrm rot="21437230" flipH="1">
              <a:off x="237848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9" name="AutoShape 159"/>
            <p:cNvSpPr/>
            <p:nvPr/>
          </p:nvSpPr>
          <p:spPr>
            <a:xfrm rot="162769">
              <a:off x="227933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0" name="Group 160"/>
          <p:cNvGrpSpPr/>
          <p:nvPr/>
        </p:nvGrpSpPr>
        <p:grpSpPr>
          <a:xfrm>
            <a:off x="2249138" y="4424553"/>
            <a:ext cx="226885" cy="256032"/>
            <a:chOff x="2249138" y="4424553"/>
            <a:chExt cx="226885" cy="256032"/>
          </a:xfrm>
        </p:grpSpPr>
        <p:sp>
          <p:nvSpPr>
            <p:cNvPr id="161" name="Freeform 161"/>
            <p:cNvSpPr/>
            <p:nvPr/>
          </p:nvSpPr>
          <p:spPr>
            <a:xfrm>
              <a:off x="231076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2" name="Freeform 162"/>
            <p:cNvSpPr/>
            <p:nvPr/>
          </p:nvSpPr>
          <p:spPr>
            <a:xfrm>
              <a:off x="2249138"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3" name="Freeform 163"/>
            <p:cNvSpPr/>
            <p:nvPr/>
          </p:nvSpPr>
          <p:spPr>
            <a:xfrm>
              <a:off x="2349722"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4" name="Group 164"/>
          <p:cNvGrpSpPr/>
          <p:nvPr/>
        </p:nvGrpSpPr>
        <p:grpSpPr>
          <a:xfrm>
            <a:off x="2702052" y="4613529"/>
            <a:ext cx="248317" cy="552641"/>
            <a:chOff x="2702052" y="4613529"/>
            <a:chExt cx="248317" cy="552641"/>
          </a:xfrm>
        </p:grpSpPr>
        <p:sp>
          <p:nvSpPr>
            <p:cNvPr id="165" name="AutoShape 165"/>
            <p:cNvSpPr/>
            <p:nvPr/>
          </p:nvSpPr>
          <p:spPr>
            <a:xfrm>
              <a:off x="2749582"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6" name="AutoShape 166"/>
            <p:cNvSpPr/>
            <p:nvPr/>
          </p:nvSpPr>
          <p:spPr>
            <a:xfrm rot="457219">
              <a:off x="2702052"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7" name="AutoShape 167"/>
            <p:cNvSpPr/>
            <p:nvPr/>
          </p:nvSpPr>
          <p:spPr>
            <a:xfrm rot="21142780" flipH="1">
              <a:off x="2907030"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8" name="AutoShape 168"/>
            <p:cNvSpPr/>
            <p:nvPr/>
          </p:nvSpPr>
          <p:spPr>
            <a:xfrm rot="21437230" flipH="1">
              <a:off x="284035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9" name="AutoShape 169"/>
            <p:cNvSpPr/>
            <p:nvPr/>
          </p:nvSpPr>
          <p:spPr>
            <a:xfrm rot="162769">
              <a:off x="2741200"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0" name="Group 170"/>
          <p:cNvGrpSpPr/>
          <p:nvPr/>
        </p:nvGrpSpPr>
        <p:grpSpPr>
          <a:xfrm>
            <a:off x="2711005" y="4424553"/>
            <a:ext cx="226885" cy="256032"/>
            <a:chOff x="2711005" y="4424553"/>
            <a:chExt cx="226885" cy="256032"/>
          </a:xfrm>
        </p:grpSpPr>
        <p:sp>
          <p:nvSpPr>
            <p:cNvPr id="171" name="Freeform 171"/>
            <p:cNvSpPr/>
            <p:nvPr/>
          </p:nvSpPr>
          <p:spPr>
            <a:xfrm>
              <a:off x="277272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2" name="Freeform 172"/>
            <p:cNvSpPr/>
            <p:nvPr/>
          </p:nvSpPr>
          <p:spPr>
            <a:xfrm>
              <a:off x="2711005"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3" name="Freeform 173"/>
            <p:cNvSpPr/>
            <p:nvPr/>
          </p:nvSpPr>
          <p:spPr>
            <a:xfrm>
              <a:off x="281158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4" name="Group 174"/>
          <p:cNvGrpSpPr/>
          <p:nvPr/>
        </p:nvGrpSpPr>
        <p:grpSpPr>
          <a:xfrm>
            <a:off x="3163919" y="4613529"/>
            <a:ext cx="248317" cy="552641"/>
            <a:chOff x="3163919" y="4613529"/>
            <a:chExt cx="248317" cy="552641"/>
          </a:xfrm>
        </p:grpSpPr>
        <p:sp>
          <p:nvSpPr>
            <p:cNvPr id="175" name="AutoShape 175"/>
            <p:cNvSpPr/>
            <p:nvPr/>
          </p:nvSpPr>
          <p:spPr>
            <a:xfrm>
              <a:off x="3211449"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6" name="AutoShape 176"/>
            <p:cNvSpPr/>
            <p:nvPr/>
          </p:nvSpPr>
          <p:spPr>
            <a:xfrm rot="457219">
              <a:off x="3163919"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7" name="AutoShape 177"/>
            <p:cNvSpPr/>
            <p:nvPr/>
          </p:nvSpPr>
          <p:spPr>
            <a:xfrm rot="21142780" flipH="1">
              <a:off x="3368897"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8" name="AutoShape 178"/>
            <p:cNvSpPr/>
            <p:nvPr/>
          </p:nvSpPr>
          <p:spPr>
            <a:xfrm rot="21437230" flipH="1">
              <a:off x="330222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9" name="AutoShape 179"/>
            <p:cNvSpPr/>
            <p:nvPr/>
          </p:nvSpPr>
          <p:spPr>
            <a:xfrm rot="162769">
              <a:off x="320306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0" name="Group 180"/>
          <p:cNvGrpSpPr/>
          <p:nvPr/>
        </p:nvGrpSpPr>
        <p:grpSpPr>
          <a:xfrm>
            <a:off x="3172873" y="4424553"/>
            <a:ext cx="226885" cy="256032"/>
            <a:chOff x="3172873" y="4424553"/>
            <a:chExt cx="226885" cy="256032"/>
          </a:xfrm>
        </p:grpSpPr>
        <p:sp>
          <p:nvSpPr>
            <p:cNvPr id="181" name="Freeform 181"/>
            <p:cNvSpPr/>
            <p:nvPr/>
          </p:nvSpPr>
          <p:spPr>
            <a:xfrm>
              <a:off x="323459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2" name="Freeform 182"/>
            <p:cNvSpPr/>
            <p:nvPr/>
          </p:nvSpPr>
          <p:spPr>
            <a:xfrm>
              <a:off x="3172873"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3" name="Freeform 183"/>
            <p:cNvSpPr/>
            <p:nvPr/>
          </p:nvSpPr>
          <p:spPr>
            <a:xfrm>
              <a:off x="3273457"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4" name="Group 184"/>
          <p:cNvGrpSpPr/>
          <p:nvPr/>
        </p:nvGrpSpPr>
        <p:grpSpPr>
          <a:xfrm>
            <a:off x="3625787" y="4613529"/>
            <a:ext cx="248316" cy="552641"/>
            <a:chOff x="3625787" y="4613529"/>
            <a:chExt cx="248316" cy="552641"/>
          </a:xfrm>
        </p:grpSpPr>
        <p:sp>
          <p:nvSpPr>
            <p:cNvPr id="185" name="AutoShape 185"/>
            <p:cNvSpPr/>
            <p:nvPr/>
          </p:nvSpPr>
          <p:spPr>
            <a:xfrm>
              <a:off x="3673316"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6" name="AutoShape 186"/>
            <p:cNvSpPr/>
            <p:nvPr/>
          </p:nvSpPr>
          <p:spPr>
            <a:xfrm rot="457219">
              <a:off x="362578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7" name="AutoShape 187"/>
            <p:cNvSpPr/>
            <p:nvPr/>
          </p:nvSpPr>
          <p:spPr>
            <a:xfrm rot="21142780" flipH="1">
              <a:off x="3830764"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8" name="AutoShape 188"/>
            <p:cNvSpPr/>
            <p:nvPr/>
          </p:nvSpPr>
          <p:spPr>
            <a:xfrm rot="21437230" flipH="1">
              <a:off x="376408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9" name="AutoShape 189"/>
            <p:cNvSpPr/>
            <p:nvPr/>
          </p:nvSpPr>
          <p:spPr>
            <a:xfrm rot="162769">
              <a:off x="366493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0" name="Group 190"/>
          <p:cNvGrpSpPr/>
          <p:nvPr/>
        </p:nvGrpSpPr>
        <p:grpSpPr>
          <a:xfrm>
            <a:off x="3634740" y="4424553"/>
            <a:ext cx="226885" cy="256032"/>
            <a:chOff x="3634740" y="4424553"/>
            <a:chExt cx="226885" cy="256032"/>
          </a:xfrm>
        </p:grpSpPr>
        <p:sp>
          <p:nvSpPr>
            <p:cNvPr id="191" name="Freeform 191"/>
            <p:cNvSpPr/>
            <p:nvPr/>
          </p:nvSpPr>
          <p:spPr>
            <a:xfrm>
              <a:off x="3696462"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2" name="Freeform 192"/>
            <p:cNvSpPr/>
            <p:nvPr/>
          </p:nvSpPr>
          <p:spPr>
            <a:xfrm>
              <a:off x="3634740"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3" name="Freeform 193"/>
            <p:cNvSpPr/>
            <p:nvPr/>
          </p:nvSpPr>
          <p:spPr>
            <a:xfrm>
              <a:off x="3735324"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4" name="Group 194"/>
          <p:cNvGrpSpPr/>
          <p:nvPr/>
        </p:nvGrpSpPr>
        <p:grpSpPr>
          <a:xfrm>
            <a:off x="4087654" y="4613529"/>
            <a:ext cx="248317" cy="552641"/>
            <a:chOff x="4087654" y="4613529"/>
            <a:chExt cx="248317" cy="552641"/>
          </a:xfrm>
        </p:grpSpPr>
        <p:sp>
          <p:nvSpPr>
            <p:cNvPr id="195" name="AutoShape 195"/>
            <p:cNvSpPr/>
            <p:nvPr/>
          </p:nvSpPr>
          <p:spPr>
            <a:xfrm>
              <a:off x="413518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6" name="AutoShape 196"/>
            <p:cNvSpPr/>
            <p:nvPr/>
          </p:nvSpPr>
          <p:spPr>
            <a:xfrm rot="457219">
              <a:off x="4087654"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7" name="AutoShape 197"/>
            <p:cNvSpPr/>
            <p:nvPr/>
          </p:nvSpPr>
          <p:spPr>
            <a:xfrm rot="21142780" flipH="1">
              <a:off x="4292632"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8" name="AutoShape 198"/>
            <p:cNvSpPr/>
            <p:nvPr/>
          </p:nvSpPr>
          <p:spPr>
            <a:xfrm rot="21437230" flipH="1">
              <a:off x="422595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9" name="AutoShape 199"/>
            <p:cNvSpPr/>
            <p:nvPr/>
          </p:nvSpPr>
          <p:spPr>
            <a:xfrm rot="162769">
              <a:off x="412680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0" name="Group 200"/>
          <p:cNvGrpSpPr/>
          <p:nvPr/>
        </p:nvGrpSpPr>
        <p:grpSpPr>
          <a:xfrm>
            <a:off x="4096607" y="4424553"/>
            <a:ext cx="226885" cy="256032"/>
            <a:chOff x="4096607" y="4424553"/>
            <a:chExt cx="226885" cy="256032"/>
          </a:xfrm>
        </p:grpSpPr>
        <p:sp>
          <p:nvSpPr>
            <p:cNvPr id="201" name="Freeform 201"/>
            <p:cNvSpPr/>
            <p:nvPr/>
          </p:nvSpPr>
          <p:spPr>
            <a:xfrm>
              <a:off x="4158329"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2" name="Freeform 202"/>
            <p:cNvSpPr/>
            <p:nvPr/>
          </p:nvSpPr>
          <p:spPr>
            <a:xfrm>
              <a:off x="409660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3" name="Freeform 203"/>
            <p:cNvSpPr/>
            <p:nvPr/>
          </p:nvSpPr>
          <p:spPr>
            <a:xfrm>
              <a:off x="419719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4" name="Group 204"/>
          <p:cNvGrpSpPr/>
          <p:nvPr/>
        </p:nvGrpSpPr>
        <p:grpSpPr>
          <a:xfrm>
            <a:off x="4549521" y="4613529"/>
            <a:ext cx="248317" cy="552641"/>
            <a:chOff x="4549521" y="4613529"/>
            <a:chExt cx="248317" cy="552641"/>
          </a:xfrm>
        </p:grpSpPr>
        <p:sp>
          <p:nvSpPr>
            <p:cNvPr id="205" name="AutoShape 205"/>
            <p:cNvSpPr/>
            <p:nvPr/>
          </p:nvSpPr>
          <p:spPr>
            <a:xfrm>
              <a:off x="4597051"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6" name="AutoShape 206"/>
            <p:cNvSpPr/>
            <p:nvPr/>
          </p:nvSpPr>
          <p:spPr>
            <a:xfrm rot="457219">
              <a:off x="4549521"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7" name="AutoShape 207"/>
            <p:cNvSpPr/>
            <p:nvPr/>
          </p:nvSpPr>
          <p:spPr>
            <a:xfrm rot="21142780" flipH="1">
              <a:off x="4754499"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8" name="AutoShape 208"/>
            <p:cNvSpPr/>
            <p:nvPr/>
          </p:nvSpPr>
          <p:spPr>
            <a:xfrm rot="21437230" flipH="1">
              <a:off x="468782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9" name="AutoShape 209"/>
            <p:cNvSpPr/>
            <p:nvPr/>
          </p:nvSpPr>
          <p:spPr>
            <a:xfrm rot="162769">
              <a:off x="458866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0" name="Group 210"/>
          <p:cNvGrpSpPr/>
          <p:nvPr/>
        </p:nvGrpSpPr>
        <p:grpSpPr>
          <a:xfrm>
            <a:off x="4558474" y="4424553"/>
            <a:ext cx="226885" cy="256032"/>
            <a:chOff x="4558474" y="4424553"/>
            <a:chExt cx="226885" cy="256032"/>
          </a:xfrm>
        </p:grpSpPr>
        <p:sp>
          <p:nvSpPr>
            <p:cNvPr id="211" name="Freeform 211"/>
            <p:cNvSpPr/>
            <p:nvPr/>
          </p:nvSpPr>
          <p:spPr>
            <a:xfrm>
              <a:off x="4620196"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2" name="Freeform 212"/>
            <p:cNvSpPr/>
            <p:nvPr/>
          </p:nvSpPr>
          <p:spPr>
            <a:xfrm>
              <a:off x="455847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3" name="Freeform 213"/>
            <p:cNvSpPr/>
            <p:nvPr/>
          </p:nvSpPr>
          <p:spPr>
            <a:xfrm>
              <a:off x="465905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4" name="Group 214"/>
          <p:cNvGrpSpPr/>
          <p:nvPr/>
        </p:nvGrpSpPr>
        <p:grpSpPr>
          <a:xfrm>
            <a:off x="5011388" y="4613529"/>
            <a:ext cx="248317" cy="552641"/>
            <a:chOff x="5011388" y="4613529"/>
            <a:chExt cx="248317" cy="552641"/>
          </a:xfrm>
        </p:grpSpPr>
        <p:sp>
          <p:nvSpPr>
            <p:cNvPr id="215" name="AutoShape 215"/>
            <p:cNvSpPr/>
            <p:nvPr/>
          </p:nvSpPr>
          <p:spPr>
            <a:xfrm>
              <a:off x="50590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6" name="AutoShape 216"/>
            <p:cNvSpPr/>
            <p:nvPr/>
          </p:nvSpPr>
          <p:spPr>
            <a:xfrm rot="457219">
              <a:off x="5011388"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7" name="AutoShape 217"/>
            <p:cNvSpPr/>
            <p:nvPr/>
          </p:nvSpPr>
          <p:spPr>
            <a:xfrm rot="21142780" flipH="1">
              <a:off x="521636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8" name="AutoShape 218"/>
            <p:cNvSpPr/>
            <p:nvPr/>
          </p:nvSpPr>
          <p:spPr>
            <a:xfrm rot="21437230" flipH="1">
              <a:off x="514969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9" name="AutoShape 219"/>
            <p:cNvSpPr/>
            <p:nvPr/>
          </p:nvSpPr>
          <p:spPr>
            <a:xfrm rot="162769">
              <a:off x="505053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0" name="Group 220"/>
          <p:cNvGrpSpPr/>
          <p:nvPr/>
        </p:nvGrpSpPr>
        <p:grpSpPr>
          <a:xfrm>
            <a:off x="5020342" y="4424553"/>
            <a:ext cx="226885" cy="256032"/>
            <a:chOff x="5020342" y="4424553"/>
            <a:chExt cx="226885" cy="256032"/>
          </a:xfrm>
        </p:grpSpPr>
        <p:sp>
          <p:nvSpPr>
            <p:cNvPr id="221" name="Freeform 221"/>
            <p:cNvSpPr/>
            <p:nvPr/>
          </p:nvSpPr>
          <p:spPr>
            <a:xfrm>
              <a:off x="5082064"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2" name="Freeform 222"/>
            <p:cNvSpPr/>
            <p:nvPr/>
          </p:nvSpPr>
          <p:spPr>
            <a:xfrm>
              <a:off x="5020342"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3" name="Freeform 223"/>
            <p:cNvSpPr/>
            <p:nvPr/>
          </p:nvSpPr>
          <p:spPr>
            <a:xfrm>
              <a:off x="5120926"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4" name="Group 224"/>
          <p:cNvGrpSpPr/>
          <p:nvPr/>
        </p:nvGrpSpPr>
        <p:grpSpPr>
          <a:xfrm>
            <a:off x="6807708" y="3451003"/>
            <a:ext cx="236315" cy="430816"/>
            <a:chOff x="6807708" y="3451003"/>
            <a:chExt cx="236315" cy="430816"/>
          </a:xfrm>
        </p:grpSpPr>
        <p:sp>
          <p:nvSpPr>
            <p:cNvPr id="225" name="AutoShape 225"/>
            <p:cNvSpPr/>
            <p:nvPr/>
          </p:nvSpPr>
          <p:spPr>
            <a:xfrm>
              <a:off x="6851428"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6" name="AutoShape 226"/>
            <p:cNvSpPr/>
            <p:nvPr/>
          </p:nvSpPr>
          <p:spPr>
            <a:xfrm rot="457219">
              <a:off x="6807708"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7" name="AutoShape 227"/>
            <p:cNvSpPr/>
            <p:nvPr/>
          </p:nvSpPr>
          <p:spPr>
            <a:xfrm rot="21142780" flipH="1">
              <a:off x="7000684"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8" name="Freeform 228"/>
            <p:cNvSpPr/>
            <p:nvPr/>
          </p:nvSpPr>
          <p:spPr>
            <a:xfrm>
              <a:off x="68184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9" name="Group 229"/>
          <p:cNvGrpSpPr/>
          <p:nvPr/>
        </p:nvGrpSpPr>
        <p:grpSpPr>
          <a:xfrm>
            <a:off x="6842665" y="3811905"/>
            <a:ext cx="164211" cy="381952"/>
            <a:chOff x="6842665" y="3811905"/>
            <a:chExt cx="164211" cy="381952"/>
          </a:xfrm>
        </p:grpSpPr>
        <p:sp>
          <p:nvSpPr>
            <p:cNvPr id="230" name="AutoShape 230"/>
            <p:cNvSpPr/>
            <p:nvPr/>
          </p:nvSpPr>
          <p:spPr>
            <a:xfrm rot="21437230" flipH="1">
              <a:off x="69378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1" name="AutoShape 231"/>
            <p:cNvSpPr/>
            <p:nvPr/>
          </p:nvSpPr>
          <p:spPr>
            <a:xfrm rot="162769">
              <a:off x="684266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2" name="Group 232"/>
          <p:cNvGrpSpPr/>
          <p:nvPr/>
        </p:nvGrpSpPr>
        <p:grpSpPr>
          <a:xfrm>
            <a:off x="7270909" y="3451003"/>
            <a:ext cx="236315" cy="430816"/>
            <a:chOff x="7270909" y="3451003"/>
            <a:chExt cx="236315" cy="430816"/>
          </a:xfrm>
        </p:grpSpPr>
        <p:sp>
          <p:nvSpPr>
            <p:cNvPr id="233" name="AutoShape 233"/>
            <p:cNvSpPr/>
            <p:nvPr/>
          </p:nvSpPr>
          <p:spPr>
            <a:xfrm>
              <a:off x="73146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4" name="AutoShape 234"/>
            <p:cNvSpPr/>
            <p:nvPr/>
          </p:nvSpPr>
          <p:spPr>
            <a:xfrm rot="457219">
              <a:off x="72709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5" name="AutoShape 235"/>
            <p:cNvSpPr/>
            <p:nvPr/>
          </p:nvSpPr>
          <p:spPr>
            <a:xfrm rot="21142780" flipH="1">
              <a:off x="7463885"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6" name="Freeform 236"/>
            <p:cNvSpPr/>
            <p:nvPr/>
          </p:nvSpPr>
          <p:spPr>
            <a:xfrm>
              <a:off x="72816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7" name="Group 237"/>
          <p:cNvGrpSpPr/>
          <p:nvPr/>
        </p:nvGrpSpPr>
        <p:grpSpPr>
          <a:xfrm>
            <a:off x="7305866" y="3811905"/>
            <a:ext cx="164210" cy="381952"/>
            <a:chOff x="7305866" y="3811905"/>
            <a:chExt cx="164210" cy="381952"/>
          </a:xfrm>
        </p:grpSpPr>
        <p:sp>
          <p:nvSpPr>
            <p:cNvPr id="238" name="AutoShape 238"/>
            <p:cNvSpPr/>
            <p:nvPr/>
          </p:nvSpPr>
          <p:spPr>
            <a:xfrm rot="21437230" flipH="1">
              <a:off x="74010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9" name="AutoShape 239"/>
            <p:cNvSpPr/>
            <p:nvPr/>
          </p:nvSpPr>
          <p:spPr>
            <a:xfrm rot="162769">
              <a:off x="73058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0" name="Group 240"/>
          <p:cNvGrpSpPr/>
          <p:nvPr/>
        </p:nvGrpSpPr>
        <p:grpSpPr>
          <a:xfrm>
            <a:off x="7734109" y="3451003"/>
            <a:ext cx="236316" cy="430816"/>
            <a:chOff x="7734109" y="3451003"/>
            <a:chExt cx="236316" cy="430816"/>
          </a:xfrm>
        </p:grpSpPr>
        <p:sp>
          <p:nvSpPr>
            <p:cNvPr id="241" name="AutoShape 241"/>
            <p:cNvSpPr/>
            <p:nvPr/>
          </p:nvSpPr>
          <p:spPr>
            <a:xfrm>
              <a:off x="77778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2" name="AutoShape 242"/>
            <p:cNvSpPr/>
            <p:nvPr/>
          </p:nvSpPr>
          <p:spPr>
            <a:xfrm rot="457219">
              <a:off x="77341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3" name="AutoShape 243"/>
            <p:cNvSpPr/>
            <p:nvPr/>
          </p:nvSpPr>
          <p:spPr>
            <a:xfrm rot="21142780" flipH="1">
              <a:off x="7927086"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4" name="Freeform 244"/>
            <p:cNvSpPr/>
            <p:nvPr/>
          </p:nvSpPr>
          <p:spPr>
            <a:xfrm>
              <a:off x="77448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5" name="Group 245"/>
          <p:cNvGrpSpPr/>
          <p:nvPr/>
        </p:nvGrpSpPr>
        <p:grpSpPr>
          <a:xfrm>
            <a:off x="7769066" y="3811905"/>
            <a:ext cx="164211" cy="381952"/>
            <a:chOff x="7769066" y="3811905"/>
            <a:chExt cx="164211" cy="381952"/>
          </a:xfrm>
        </p:grpSpPr>
        <p:sp>
          <p:nvSpPr>
            <p:cNvPr id="246" name="AutoShape 246"/>
            <p:cNvSpPr/>
            <p:nvPr/>
          </p:nvSpPr>
          <p:spPr>
            <a:xfrm rot="21437230" flipH="1">
              <a:off x="786422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7" name="AutoShape 247"/>
            <p:cNvSpPr/>
            <p:nvPr/>
          </p:nvSpPr>
          <p:spPr>
            <a:xfrm rot="162769">
              <a:off x="77690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8" name="Group 248"/>
          <p:cNvGrpSpPr/>
          <p:nvPr/>
        </p:nvGrpSpPr>
        <p:grpSpPr>
          <a:xfrm>
            <a:off x="8197310" y="3451003"/>
            <a:ext cx="236316" cy="430816"/>
            <a:chOff x="8197310" y="3451003"/>
            <a:chExt cx="236316" cy="430816"/>
          </a:xfrm>
        </p:grpSpPr>
        <p:sp>
          <p:nvSpPr>
            <p:cNvPr id="249" name="AutoShape 249"/>
            <p:cNvSpPr/>
            <p:nvPr/>
          </p:nvSpPr>
          <p:spPr>
            <a:xfrm>
              <a:off x="8241030"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0" name="AutoShape 250"/>
            <p:cNvSpPr/>
            <p:nvPr/>
          </p:nvSpPr>
          <p:spPr>
            <a:xfrm rot="457219">
              <a:off x="81973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1" name="AutoShape 251"/>
            <p:cNvSpPr/>
            <p:nvPr/>
          </p:nvSpPr>
          <p:spPr>
            <a:xfrm rot="21142780" flipH="1">
              <a:off x="8390287"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2" name="Freeform 252"/>
            <p:cNvSpPr/>
            <p:nvPr/>
          </p:nvSpPr>
          <p:spPr>
            <a:xfrm>
              <a:off x="82080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3" name="Group 253"/>
          <p:cNvGrpSpPr/>
          <p:nvPr/>
        </p:nvGrpSpPr>
        <p:grpSpPr>
          <a:xfrm>
            <a:off x="8232267" y="3811905"/>
            <a:ext cx="164211" cy="381952"/>
            <a:chOff x="8232267" y="3811905"/>
            <a:chExt cx="164211" cy="381952"/>
          </a:xfrm>
        </p:grpSpPr>
        <p:sp>
          <p:nvSpPr>
            <p:cNvPr id="254" name="AutoShape 254"/>
            <p:cNvSpPr/>
            <p:nvPr/>
          </p:nvSpPr>
          <p:spPr>
            <a:xfrm rot="21437230" flipH="1">
              <a:off x="832742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5" name="AutoShape 255"/>
            <p:cNvSpPr/>
            <p:nvPr/>
          </p:nvSpPr>
          <p:spPr>
            <a:xfrm rot="162769">
              <a:off x="82322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6" name="Group 256"/>
          <p:cNvGrpSpPr/>
          <p:nvPr/>
        </p:nvGrpSpPr>
        <p:grpSpPr>
          <a:xfrm>
            <a:off x="8660511" y="3451003"/>
            <a:ext cx="236316" cy="430816"/>
            <a:chOff x="8660511" y="3451003"/>
            <a:chExt cx="236316" cy="430816"/>
          </a:xfrm>
        </p:grpSpPr>
        <p:sp>
          <p:nvSpPr>
            <p:cNvPr id="257" name="AutoShape 257"/>
            <p:cNvSpPr/>
            <p:nvPr/>
          </p:nvSpPr>
          <p:spPr>
            <a:xfrm>
              <a:off x="8704231"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8" name="AutoShape 258"/>
            <p:cNvSpPr/>
            <p:nvPr/>
          </p:nvSpPr>
          <p:spPr>
            <a:xfrm rot="457219">
              <a:off x="8660511"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9" name="AutoShape 259"/>
            <p:cNvSpPr/>
            <p:nvPr/>
          </p:nvSpPr>
          <p:spPr>
            <a:xfrm rot="21142780" flipH="1">
              <a:off x="88534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0" name="Freeform 260"/>
            <p:cNvSpPr/>
            <p:nvPr/>
          </p:nvSpPr>
          <p:spPr>
            <a:xfrm>
              <a:off x="86712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1" name="Group 261"/>
          <p:cNvGrpSpPr/>
          <p:nvPr/>
        </p:nvGrpSpPr>
        <p:grpSpPr>
          <a:xfrm>
            <a:off x="8695467" y="3811905"/>
            <a:ext cx="164212" cy="381952"/>
            <a:chOff x="8695467" y="3811905"/>
            <a:chExt cx="164212" cy="381952"/>
          </a:xfrm>
        </p:grpSpPr>
        <p:sp>
          <p:nvSpPr>
            <p:cNvPr id="262" name="AutoShape 262"/>
            <p:cNvSpPr/>
            <p:nvPr/>
          </p:nvSpPr>
          <p:spPr>
            <a:xfrm rot="21437230" flipH="1">
              <a:off x="8790623"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3" name="AutoShape 263"/>
            <p:cNvSpPr/>
            <p:nvPr/>
          </p:nvSpPr>
          <p:spPr>
            <a:xfrm rot="162769">
              <a:off x="86954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4" name="Group 264"/>
          <p:cNvGrpSpPr/>
          <p:nvPr/>
        </p:nvGrpSpPr>
        <p:grpSpPr>
          <a:xfrm>
            <a:off x="9123712" y="3451003"/>
            <a:ext cx="236315" cy="430816"/>
            <a:chOff x="9123712" y="3451003"/>
            <a:chExt cx="236315" cy="430816"/>
          </a:xfrm>
        </p:grpSpPr>
        <p:sp>
          <p:nvSpPr>
            <p:cNvPr id="265" name="AutoShape 265"/>
            <p:cNvSpPr/>
            <p:nvPr/>
          </p:nvSpPr>
          <p:spPr>
            <a:xfrm>
              <a:off x="9167432"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6" name="AutoShape 266"/>
            <p:cNvSpPr/>
            <p:nvPr/>
          </p:nvSpPr>
          <p:spPr>
            <a:xfrm rot="457219">
              <a:off x="9123712"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7" name="AutoShape 267"/>
            <p:cNvSpPr/>
            <p:nvPr/>
          </p:nvSpPr>
          <p:spPr>
            <a:xfrm rot="21142780" flipH="1">
              <a:off x="93166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8" name="Freeform 268"/>
            <p:cNvSpPr/>
            <p:nvPr/>
          </p:nvSpPr>
          <p:spPr>
            <a:xfrm>
              <a:off x="9134475"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9" name="Group 269"/>
          <p:cNvGrpSpPr/>
          <p:nvPr/>
        </p:nvGrpSpPr>
        <p:grpSpPr>
          <a:xfrm>
            <a:off x="9158668" y="3811905"/>
            <a:ext cx="164212" cy="381952"/>
            <a:chOff x="9158668" y="3811905"/>
            <a:chExt cx="164212" cy="381952"/>
          </a:xfrm>
        </p:grpSpPr>
        <p:sp>
          <p:nvSpPr>
            <p:cNvPr id="270" name="AutoShape 270"/>
            <p:cNvSpPr/>
            <p:nvPr/>
          </p:nvSpPr>
          <p:spPr>
            <a:xfrm rot="21437230" flipH="1">
              <a:off x="92538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1" name="AutoShape 271"/>
            <p:cNvSpPr/>
            <p:nvPr/>
          </p:nvSpPr>
          <p:spPr>
            <a:xfrm rot="162769">
              <a:off x="9158668"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2" name="Group 272"/>
          <p:cNvGrpSpPr/>
          <p:nvPr/>
        </p:nvGrpSpPr>
        <p:grpSpPr>
          <a:xfrm>
            <a:off x="9586913" y="3451003"/>
            <a:ext cx="236315" cy="430816"/>
            <a:chOff x="9586913" y="3451003"/>
            <a:chExt cx="236315" cy="430816"/>
          </a:xfrm>
        </p:grpSpPr>
        <p:sp>
          <p:nvSpPr>
            <p:cNvPr id="273" name="AutoShape 273"/>
            <p:cNvSpPr/>
            <p:nvPr/>
          </p:nvSpPr>
          <p:spPr>
            <a:xfrm>
              <a:off x="96306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4" name="AutoShape 274"/>
            <p:cNvSpPr/>
            <p:nvPr/>
          </p:nvSpPr>
          <p:spPr>
            <a:xfrm rot="457219">
              <a:off x="95869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5" name="AutoShape 275"/>
            <p:cNvSpPr/>
            <p:nvPr/>
          </p:nvSpPr>
          <p:spPr>
            <a:xfrm rot="21142780" flipH="1">
              <a:off x="9779889"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6" name="Freeform 276"/>
            <p:cNvSpPr/>
            <p:nvPr/>
          </p:nvSpPr>
          <p:spPr>
            <a:xfrm>
              <a:off x="95977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7" name="Group 277"/>
          <p:cNvGrpSpPr/>
          <p:nvPr/>
        </p:nvGrpSpPr>
        <p:grpSpPr>
          <a:xfrm>
            <a:off x="9621869" y="3811905"/>
            <a:ext cx="164211" cy="381952"/>
            <a:chOff x="9621869" y="3811905"/>
            <a:chExt cx="164211" cy="381952"/>
          </a:xfrm>
        </p:grpSpPr>
        <p:sp>
          <p:nvSpPr>
            <p:cNvPr id="278" name="AutoShape 278"/>
            <p:cNvSpPr/>
            <p:nvPr/>
          </p:nvSpPr>
          <p:spPr>
            <a:xfrm rot="21437230" flipH="1">
              <a:off x="97170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9" name="AutoShape 279"/>
            <p:cNvSpPr/>
            <p:nvPr/>
          </p:nvSpPr>
          <p:spPr>
            <a:xfrm rot="162769">
              <a:off x="9621869"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0" name="Group 280"/>
          <p:cNvGrpSpPr/>
          <p:nvPr/>
        </p:nvGrpSpPr>
        <p:grpSpPr>
          <a:xfrm>
            <a:off x="10050113" y="3451003"/>
            <a:ext cx="236316" cy="430816"/>
            <a:chOff x="10050113" y="3451003"/>
            <a:chExt cx="236316" cy="430816"/>
          </a:xfrm>
        </p:grpSpPr>
        <p:sp>
          <p:nvSpPr>
            <p:cNvPr id="281" name="AutoShape 281"/>
            <p:cNvSpPr/>
            <p:nvPr/>
          </p:nvSpPr>
          <p:spPr>
            <a:xfrm>
              <a:off x="100938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2" name="AutoShape 282"/>
            <p:cNvSpPr/>
            <p:nvPr/>
          </p:nvSpPr>
          <p:spPr>
            <a:xfrm rot="457219">
              <a:off x="100501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3" name="AutoShape 283"/>
            <p:cNvSpPr/>
            <p:nvPr/>
          </p:nvSpPr>
          <p:spPr>
            <a:xfrm rot="21142780" flipH="1">
              <a:off x="10243090"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4" name="Freeform 284"/>
            <p:cNvSpPr/>
            <p:nvPr/>
          </p:nvSpPr>
          <p:spPr>
            <a:xfrm>
              <a:off x="100609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5" name="Group 285"/>
          <p:cNvGrpSpPr/>
          <p:nvPr/>
        </p:nvGrpSpPr>
        <p:grpSpPr>
          <a:xfrm>
            <a:off x="10085070" y="3811905"/>
            <a:ext cx="164211" cy="381952"/>
            <a:chOff x="10085070" y="3811905"/>
            <a:chExt cx="164211" cy="381952"/>
          </a:xfrm>
        </p:grpSpPr>
        <p:sp>
          <p:nvSpPr>
            <p:cNvPr id="286" name="AutoShape 286"/>
            <p:cNvSpPr/>
            <p:nvPr/>
          </p:nvSpPr>
          <p:spPr>
            <a:xfrm rot="21437230" flipH="1">
              <a:off x="1018022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7" name="AutoShape 287"/>
            <p:cNvSpPr/>
            <p:nvPr/>
          </p:nvSpPr>
          <p:spPr>
            <a:xfrm rot="162769">
              <a:off x="1008507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8" name="Group 288"/>
          <p:cNvGrpSpPr/>
          <p:nvPr/>
        </p:nvGrpSpPr>
        <p:grpSpPr>
          <a:xfrm>
            <a:off x="10513409" y="3451003"/>
            <a:ext cx="236221" cy="430816"/>
            <a:chOff x="10513409" y="3451003"/>
            <a:chExt cx="236221" cy="430816"/>
          </a:xfrm>
        </p:grpSpPr>
        <p:sp>
          <p:nvSpPr>
            <p:cNvPr id="289" name="AutoShape 289"/>
            <p:cNvSpPr/>
            <p:nvPr/>
          </p:nvSpPr>
          <p:spPr>
            <a:xfrm>
              <a:off x="105570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0" name="AutoShape 290"/>
            <p:cNvSpPr/>
            <p:nvPr/>
          </p:nvSpPr>
          <p:spPr>
            <a:xfrm rot="457219">
              <a:off x="105134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1" name="AutoShape 291"/>
            <p:cNvSpPr/>
            <p:nvPr/>
          </p:nvSpPr>
          <p:spPr>
            <a:xfrm rot="21142780" flipH="1">
              <a:off x="107062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2" name="Freeform 292"/>
            <p:cNvSpPr/>
            <p:nvPr/>
          </p:nvSpPr>
          <p:spPr>
            <a:xfrm>
              <a:off x="105241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3" name="Group 293"/>
          <p:cNvGrpSpPr/>
          <p:nvPr/>
        </p:nvGrpSpPr>
        <p:grpSpPr>
          <a:xfrm>
            <a:off x="10548271" y="3811905"/>
            <a:ext cx="164211" cy="381952"/>
            <a:chOff x="10548271" y="3811905"/>
            <a:chExt cx="164211" cy="381952"/>
          </a:xfrm>
        </p:grpSpPr>
        <p:sp>
          <p:nvSpPr>
            <p:cNvPr id="294" name="AutoShape 294"/>
            <p:cNvSpPr/>
            <p:nvPr/>
          </p:nvSpPr>
          <p:spPr>
            <a:xfrm rot="21437230" flipH="1">
              <a:off x="1064342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5" name="AutoShape 295"/>
            <p:cNvSpPr/>
            <p:nvPr/>
          </p:nvSpPr>
          <p:spPr>
            <a:xfrm rot="162769">
              <a:off x="1054827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6" name="Group 296"/>
          <p:cNvGrpSpPr/>
          <p:nvPr/>
        </p:nvGrpSpPr>
        <p:grpSpPr>
          <a:xfrm>
            <a:off x="10976610" y="3451003"/>
            <a:ext cx="236220" cy="430816"/>
            <a:chOff x="10976610" y="3451003"/>
            <a:chExt cx="236220" cy="430816"/>
          </a:xfrm>
        </p:grpSpPr>
        <p:sp>
          <p:nvSpPr>
            <p:cNvPr id="297" name="AutoShape 297"/>
            <p:cNvSpPr/>
            <p:nvPr/>
          </p:nvSpPr>
          <p:spPr>
            <a:xfrm>
              <a:off x="110202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8" name="AutoShape 298"/>
            <p:cNvSpPr/>
            <p:nvPr/>
          </p:nvSpPr>
          <p:spPr>
            <a:xfrm rot="457219">
              <a:off x="109766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9" name="AutoShape 299"/>
            <p:cNvSpPr/>
            <p:nvPr/>
          </p:nvSpPr>
          <p:spPr>
            <a:xfrm rot="21142780" flipH="1">
              <a:off x="111694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0" name="Freeform 300"/>
            <p:cNvSpPr/>
            <p:nvPr/>
          </p:nvSpPr>
          <p:spPr>
            <a:xfrm>
              <a:off x="109873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1" name="Group 301"/>
          <p:cNvGrpSpPr/>
          <p:nvPr/>
        </p:nvGrpSpPr>
        <p:grpSpPr>
          <a:xfrm>
            <a:off x="11011472" y="3811905"/>
            <a:ext cx="164211" cy="381952"/>
            <a:chOff x="11011472" y="3811905"/>
            <a:chExt cx="164211" cy="381952"/>
          </a:xfrm>
        </p:grpSpPr>
        <p:sp>
          <p:nvSpPr>
            <p:cNvPr id="302" name="AutoShape 302"/>
            <p:cNvSpPr/>
            <p:nvPr/>
          </p:nvSpPr>
          <p:spPr>
            <a:xfrm rot="21437230" flipH="1">
              <a:off x="1110662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3" name="AutoShape 303"/>
            <p:cNvSpPr/>
            <p:nvPr/>
          </p:nvSpPr>
          <p:spPr>
            <a:xfrm rot="162769">
              <a:off x="1101147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4" name="Group 304"/>
          <p:cNvGrpSpPr/>
          <p:nvPr/>
        </p:nvGrpSpPr>
        <p:grpSpPr>
          <a:xfrm>
            <a:off x="6807708" y="4424744"/>
            <a:ext cx="236315" cy="430911"/>
            <a:chOff x="6807708" y="4424744"/>
            <a:chExt cx="236315" cy="430911"/>
          </a:xfrm>
        </p:grpSpPr>
        <p:sp>
          <p:nvSpPr>
            <p:cNvPr id="305" name="AutoShape 305"/>
            <p:cNvSpPr/>
            <p:nvPr/>
          </p:nvSpPr>
          <p:spPr>
            <a:xfrm>
              <a:off x="6851428"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6" name="AutoShape 306"/>
            <p:cNvSpPr/>
            <p:nvPr/>
          </p:nvSpPr>
          <p:spPr>
            <a:xfrm rot="457219">
              <a:off x="6807708"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7" name="AutoShape 307"/>
            <p:cNvSpPr/>
            <p:nvPr/>
          </p:nvSpPr>
          <p:spPr>
            <a:xfrm rot="21142780" flipH="1">
              <a:off x="7000684"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8" name="Freeform 308"/>
            <p:cNvSpPr/>
            <p:nvPr/>
          </p:nvSpPr>
          <p:spPr>
            <a:xfrm>
              <a:off x="68184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9" name="Group 309"/>
          <p:cNvGrpSpPr/>
          <p:nvPr/>
        </p:nvGrpSpPr>
        <p:grpSpPr>
          <a:xfrm>
            <a:off x="6842665" y="4785646"/>
            <a:ext cx="164211" cy="381952"/>
            <a:chOff x="6842665" y="4785646"/>
            <a:chExt cx="164211" cy="381952"/>
          </a:xfrm>
        </p:grpSpPr>
        <p:sp>
          <p:nvSpPr>
            <p:cNvPr id="310" name="AutoShape 310"/>
            <p:cNvSpPr/>
            <p:nvPr/>
          </p:nvSpPr>
          <p:spPr>
            <a:xfrm rot="21437230" flipH="1">
              <a:off x="69378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1" name="AutoShape 311"/>
            <p:cNvSpPr/>
            <p:nvPr/>
          </p:nvSpPr>
          <p:spPr>
            <a:xfrm rot="162769">
              <a:off x="684266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2" name="Group 312"/>
          <p:cNvGrpSpPr/>
          <p:nvPr/>
        </p:nvGrpSpPr>
        <p:grpSpPr>
          <a:xfrm>
            <a:off x="7270909" y="4424744"/>
            <a:ext cx="236315" cy="430911"/>
            <a:chOff x="7270909" y="4424744"/>
            <a:chExt cx="236315" cy="430911"/>
          </a:xfrm>
        </p:grpSpPr>
        <p:sp>
          <p:nvSpPr>
            <p:cNvPr id="313" name="AutoShape 313"/>
            <p:cNvSpPr/>
            <p:nvPr/>
          </p:nvSpPr>
          <p:spPr>
            <a:xfrm>
              <a:off x="73146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4" name="AutoShape 314"/>
            <p:cNvSpPr/>
            <p:nvPr/>
          </p:nvSpPr>
          <p:spPr>
            <a:xfrm rot="457219">
              <a:off x="72709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5" name="AutoShape 315"/>
            <p:cNvSpPr/>
            <p:nvPr/>
          </p:nvSpPr>
          <p:spPr>
            <a:xfrm rot="21142780" flipH="1">
              <a:off x="7463885"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6" name="Freeform 316"/>
            <p:cNvSpPr/>
            <p:nvPr/>
          </p:nvSpPr>
          <p:spPr>
            <a:xfrm>
              <a:off x="72816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7" name="Group 317"/>
          <p:cNvGrpSpPr/>
          <p:nvPr/>
        </p:nvGrpSpPr>
        <p:grpSpPr>
          <a:xfrm>
            <a:off x="7305866" y="4785646"/>
            <a:ext cx="164210" cy="381952"/>
            <a:chOff x="7305866" y="4785646"/>
            <a:chExt cx="164210" cy="381952"/>
          </a:xfrm>
        </p:grpSpPr>
        <p:sp>
          <p:nvSpPr>
            <p:cNvPr id="318" name="AutoShape 318"/>
            <p:cNvSpPr/>
            <p:nvPr/>
          </p:nvSpPr>
          <p:spPr>
            <a:xfrm rot="21437230" flipH="1">
              <a:off x="74010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9" name="AutoShape 319"/>
            <p:cNvSpPr/>
            <p:nvPr/>
          </p:nvSpPr>
          <p:spPr>
            <a:xfrm rot="162769">
              <a:off x="73058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0" name="Group 320"/>
          <p:cNvGrpSpPr/>
          <p:nvPr/>
        </p:nvGrpSpPr>
        <p:grpSpPr>
          <a:xfrm>
            <a:off x="7734109" y="4424744"/>
            <a:ext cx="236316" cy="430911"/>
            <a:chOff x="7734109" y="4424744"/>
            <a:chExt cx="236316" cy="430911"/>
          </a:xfrm>
        </p:grpSpPr>
        <p:sp>
          <p:nvSpPr>
            <p:cNvPr id="321" name="AutoShape 321"/>
            <p:cNvSpPr/>
            <p:nvPr/>
          </p:nvSpPr>
          <p:spPr>
            <a:xfrm>
              <a:off x="77778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2" name="AutoShape 322"/>
            <p:cNvSpPr/>
            <p:nvPr/>
          </p:nvSpPr>
          <p:spPr>
            <a:xfrm rot="457219">
              <a:off x="77341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3" name="AutoShape 323"/>
            <p:cNvSpPr/>
            <p:nvPr/>
          </p:nvSpPr>
          <p:spPr>
            <a:xfrm rot="21142780" flipH="1">
              <a:off x="7927086"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4" name="Freeform 324"/>
            <p:cNvSpPr/>
            <p:nvPr/>
          </p:nvSpPr>
          <p:spPr>
            <a:xfrm>
              <a:off x="77448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5" name="Group 325"/>
          <p:cNvGrpSpPr/>
          <p:nvPr/>
        </p:nvGrpSpPr>
        <p:grpSpPr>
          <a:xfrm>
            <a:off x="7769066" y="4785646"/>
            <a:ext cx="164211" cy="381952"/>
            <a:chOff x="7769066" y="4785646"/>
            <a:chExt cx="164211" cy="381952"/>
          </a:xfrm>
        </p:grpSpPr>
        <p:sp>
          <p:nvSpPr>
            <p:cNvPr id="326" name="AutoShape 326"/>
            <p:cNvSpPr/>
            <p:nvPr/>
          </p:nvSpPr>
          <p:spPr>
            <a:xfrm rot="21437230" flipH="1">
              <a:off x="786422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7" name="AutoShape 327"/>
            <p:cNvSpPr/>
            <p:nvPr/>
          </p:nvSpPr>
          <p:spPr>
            <a:xfrm rot="162769">
              <a:off x="77690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8" name="Group 328"/>
          <p:cNvGrpSpPr/>
          <p:nvPr/>
        </p:nvGrpSpPr>
        <p:grpSpPr>
          <a:xfrm>
            <a:off x="8197310" y="4424744"/>
            <a:ext cx="236316" cy="430911"/>
            <a:chOff x="8197310" y="4424744"/>
            <a:chExt cx="236316" cy="430911"/>
          </a:xfrm>
        </p:grpSpPr>
        <p:sp>
          <p:nvSpPr>
            <p:cNvPr id="329" name="AutoShape 329"/>
            <p:cNvSpPr/>
            <p:nvPr/>
          </p:nvSpPr>
          <p:spPr>
            <a:xfrm>
              <a:off x="8241030"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0" name="AutoShape 330"/>
            <p:cNvSpPr/>
            <p:nvPr/>
          </p:nvSpPr>
          <p:spPr>
            <a:xfrm rot="457219">
              <a:off x="81973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1" name="AutoShape 331"/>
            <p:cNvSpPr/>
            <p:nvPr/>
          </p:nvSpPr>
          <p:spPr>
            <a:xfrm rot="21142780" flipH="1">
              <a:off x="8390287"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2" name="Freeform 332"/>
            <p:cNvSpPr/>
            <p:nvPr/>
          </p:nvSpPr>
          <p:spPr>
            <a:xfrm>
              <a:off x="82080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3" name="Group 333"/>
          <p:cNvGrpSpPr/>
          <p:nvPr/>
        </p:nvGrpSpPr>
        <p:grpSpPr>
          <a:xfrm>
            <a:off x="8232267" y="4785646"/>
            <a:ext cx="164211" cy="381952"/>
            <a:chOff x="8232267" y="4785646"/>
            <a:chExt cx="164211" cy="381952"/>
          </a:xfrm>
        </p:grpSpPr>
        <p:sp>
          <p:nvSpPr>
            <p:cNvPr id="334" name="AutoShape 334"/>
            <p:cNvSpPr/>
            <p:nvPr/>
          </p:nvSpPr>
          <p:spPr>
            <a:xfrm rot="21437230" flipH="1">
              <a:off x="832742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5" name="AutoShape 335"/>
            <p:cNvSpPr/>
            <p:nvPr/>
          </p:nvSpPr>
          <p:spPr>
            <a:xfrm rot="162769">
              <a:off x="82322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6" name="Group 336"/>
          <p:cNvGrpSpPr/>
          <p:nvPr/>
        </p:nvGrpSpPr>
        <p:grpSpPr>
          <a:xfrm>
            <a:off x="8660511" y="4424744"/>
            <a:ext cx="236316" cy="430911"/>
            <a:chOff x="8660511" y="4424744"/>
            <a:chExt cx="236316" cy="430911"/>
          </a:xfrm>
        </p:grpSpPr>
        <p:sp>
          <p:nvSpPr>
            <p:cNvPr id="337" name="AutoShape 337"/>
            <p:cNvSpPr/>
            <p:nvPr/>
          </p:nvSpPr>
          <p:spPr>
            <a:xfrm>
              <a:off x="8704231"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8" name="AutoShape 338"/>
            <p:cNvSpPr/>
            <p:nvPr/>
          </p:nvSpPr>
          <p:spPr>
            <a:xfrm rot="457219">
              <a:off x="8660511"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9" name="AutoShape 339"/>
            <p:cNvSpPr/>
            <p:nvPr/>
          </p:nvSpPr>
          <p:spPr>
            <a:xfrm rot="21142780" flipH="1">
              <a:off x="88534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0" name="Freeform 340"/>
            <p:cNvSpPr/>
            <p:nvPr/>
          </p:nvSpPr>
          <p:spPr>
            <a:xfrm>
              <a:off x="86712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1" name="Group 341"/>
          <p:cNvGrpSpPr/>
          <p:nvPr/>
        </p:nvGrpSpPr>
        <p:grpSpPr>
          <a:xfrm>
            <a:off x="8695467" y="4785646"/>
            <a:ext cx="164212" cy="381952"/>
            <a:chOff x="8695467" y="4785646"/>
            <a:chExt cx="164212" cy="381952"/>
          </a:xfrm>
        </p:grpSpPr>
        <p:sp>
          <p:nvSpPr>
            <p:cNvPr id="342" name="AutoShape 342"/>
            <p:cNvSpPr/>
            <p:nvPr/>
          </p:nvSpPr>
          <p:spPr>
            <a:xfrm rot="21437230" flipH="1">
              <a:off x="8790623"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3" name="AutoShape 343"/>
            <p:cNvSpPr/>
            <p:nvPr/>
          </p:nvSpPr>
          <p:spPr>
            <a:xfrm rot="162769">
              <a:off x="86954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4" name="Group 344"/>
          <p:cNvGrpSpPr/>
          <p:nvPr/>
        </p:nvGrpSpPr>
        <p:grpSpPr>
          <a:xfrm>
            <a:off x="9123712" y="4424744"/>
            <a:ext cx="236315" cy="430911"/>
            <a:chOff x="9123712" y="4424744"/>
            <a:chExt cx="236315" cy="430911"/>
          </a:xfrm>
        </p:grpSpPr>
        <p:sp>
          <p:nvSpPr>
            <p:cNvPr id="345" name="AutoShape 345"/>
            <p:cNvSpPr/>
            <p:nvPr/>
          </p:nvSpPr>
          <p:spPr>
            <a:xfrm>
              <a:off x="9167432"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6" name="AutoShape 346"/>
            <p:cNvSpPr/>
            <p:nvPr/>
          </p:nvSpPr>
          <p:spPr>
            <a:xfrm rot="457219">
              <a:off x="9123712"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7" name="AutoShape 347"/>
            <p:cNvSpPr/>
            <p:nvPr/>
          </p:nvSpPr>
          <p:spPr>
            <a:xfrm rot="21142780" flipH="1">
              <a:off x="93166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8" name="Freeform 348"/>
            <p:cNvSpPr/>
            <p:nvPr/>
          </p:nvSpPr>
          <p:spPr>
            <a:xfrm>
              <a:off x="9134475"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9" name="Group 349"/>
          <p:cNvGrpSpPr/>
          <p:nvPr/>
        </p:nvGrpSpPr>
        <p:grpSpPr>
          <a:xfrm>
            <a:off x="9158668" y="4785646"/>
            <a:ext cx="164212" cy="381952"/>
            <a:chOff x="9158668" y="4785646"/>
            <a:chExt cx="164212" cy="381952"/>
          </a:xfrm>
        </p:grpSpPr>
        <p:sp>
          <p:nvSpPr>
            <p:cNvPr id="350" name="AutoShape 350"/>
            <p:cNvSpPr/>
            <p:nvPr/>
          </p:nvSpPr>
          <p:spPr>
            <a:xfrm rot="21437230" flipH="1">
              <a:off x="92538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1" name="AutoShape 351"/>
            <p:cNvSpPr/>
            <p:nvPr/>
          </p:nvSpPr>
          <p:spPr>
            <a:xfrm rot="162769">
              <a:off x="9158668"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2" name="Group 352"/>
          <p:cNvGrpSpPr/>
          <p:nvPr/>
        </p:nvGrpSpPr>
        <p:grpSpPr>
          <a:xfrm>
            <a:off x="9586913" y="4424744"/>
            <a:ext cx="236315" cy="430911"/>
            <a:chOff x="9586913" y="4424744"/>
            <a:chExt cx="236315" cy="430911"/>
          </a:xfrm>
        </p:grpSpPr>
        <p:sp>
          <p:nvSpPr>
            <p:cNvPr id="353" name="AutoShape 353"/>
            <p:cNvSpPr/>
            <p:nvPr/>
          </p:nvSpPr>
          <p:spPr>
            <a:xfrm>
              <a:off x="96306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4" name="AutoShape 354"/>
            <p:cNvSpPr/>
            <p:nvPr/>
          </p:nvSpPr>
          <p:spPr>
            <a:xfrm rot="457219">
              <a:off x="95869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5" name="AutoShape 355"/>
            <p:cNvSpPr/>
            <p:nvPr/>
          </p:nvSpPr>
          <p:spPr>
            <a:xfrm rot="21142780" flipH="1">
              <a:off x="9779889"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6" name="Freeform 356"/>
            <p:cNvSpPr/>
            <p:nvPr/>
          </p:nvSpPr>
          <p:spPr>
            <a:xfrm>
              <a:off x="95977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7" name="Group 357"/>
          <p:cNvGrpSpPr/>
          <p:nvPr/>
        </p:nvGrpSpPr>
        <p:grpSpPr>
          <a:xfrm>
            <a:off x="9621869" y="4785646"/>
            <a:ext cx="164211" cy="381952"/>
            <a:chOff x="9621869" y="4785646"/>
            <a:chExt cx="164211" cy="381952"/>
          </a:xfrm>
        </p:grpSpPr>
        <p:sp>
          <p:nvSpPr>
            <p:cNvPr id="358" name="AutoShape 358"/>
            <p:cNvSpPr/>
            <p:nvPr/>
          </p:nvSpPr>
          <p:spPr>
            <a:xfrm rot="21437230" flipH="1">
              <a:off x="97170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9" name="AutoShape 359"/>
            <p:cNvSpPr/>
            <p:nvPr/>
          </p:nvSpPr>
          <p:spPr>
            <a:xfrm rot="162769">
              <a:off x="9621869"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0" name="Group 360"/>
          <p:cNvGrpSpPr/>
          <p:nvPr/>
        </p:nvGrpSpPr>
        <p:grpSpPr>
          <a:xfrm>
            <a:off x="10050113" y="4424744"/>
            <a:ext cx="236316" cy="430911"/>
            <a:chOff x="10050113" y="4424744"/>
            <a:chExt cx="236316" cy="430911"/>
          </a:xfrm>
        </p:grpSpPr>
        <p:sp>
          <p:nvSpPr>
            <p:cNvPr id="361" name="AutoShape 361"/>
            <p:cNvSpPr/>
            <p:nvPr/>
          </p:nvSpPr>
          <p:spPr>
            <a:xfrm>
              <a:off x="100938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2" name="AutoShape 362"/>
            <p:cNvSpPr/>
            <p:nvPr/>
          </p:nvSpPr>
          <p:spPr>
            <a:xfrm rot="457219">
              <a:off x="100501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3" name="AutoShape 363"/>
            <p:cNvSpPr/>
            <p:nvPr/>
          </p:nvSpPr>
          <p:spPr>
            <a:xfrm rot="21142780" flipH="1">
              <a:off x="10243090"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4" name="Freeform 364"/>
            <p:cNvSpPr/>
            <p:nvPr/>
          </p:nvSpPr>
          <p:spPr>
            <a:xfrm>
              <a:off x="100609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5" name="Group 365"/>
          <p:cNvGrpSpPr/>
          <p:nvPr/>
        </p:nvGrpSpPr>
        <p:grpSpPr>
          <a:xfrm>
            <a:off x="10085070" y="4785646"/>
            <a:ext cx="164211" cy="381952"/>
            <a:chOff x="10085070" y="4785646"/>
            <a:chExt cx="164211" cy="381952"/>
          </a:xfrm>
        </p:grpSpPr>
        <p:sp>
          <p:nvSpPr>
            <p:cNvPr id="366" name="AutoShape 366"/>
            <p:cNvSpPr/>
            <p:nvPr/>
          </p:nvSpPr>
          <p:spPr>
            <a:xfrm rot="21437230" flipH="1">
              <a:off x="1018022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7" name="AutoShape 367"/>
            <p:cNvSpPr/>
            <p:nvPr/>
          </p:nvSpPr>
          <p:spPr>
            <a:xfrm rot="162769">
              <a:off x="1008507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8" name="Group 368"/>
          <p:cNvGrpSpPr/>
          <p:nvPr/>
        </p:nvGrpSpPr>
        <p:grpSpPr>
          <a:xfrm>
            <a:off x="10513409" y="4424744"/>
            <a:ext cx="236221" cy="430911"/>
            <a:chOff x="10513409" y="4424744"/>
            <a:chExt cx="236221" cy="430911"/>
          </a:xfrm>
        </p:grpSpPr>
        <p:sp>
          <p:nvSpPr>
            <p:cNvPr id="369" name="AutoShape 369"/>
            <p:cNvSpPr/>
            <p:nvPr/>
          </p:nvSpPr>
          <p:spPr>
            <a:xfrm>
              <a:off x="105570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0" name="AutoShape 370"/>
            <p:cNvSpPr/>
            <p:nvPr/>
          </p:nvSpPr>
          <p:spPr>
            <a:xfrm rot="457219">
              <a:off x="105134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1" name="AutoShape 371"/>
            <p:cNvSpPr/>
            <p:nvPr/>
          </p:nvSpPr>
          <p:spPr>
            <a:xfrm rot="21142780" flipH="1">
              <a:off x="107062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2" name="Freeform 372"/>
            <p:cNvSpPr/>
            <p:nvPr/>
          </p:nvSpPr>
          <p:spPr>
            <a:xfrm>
              <a:off x="105241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3" name="Group 373"/>
          <p:cNvGrpSpPr/>
          <p:nvPr/>
        </p:nvGrpSpPr>
        <p:grpSpPr>
          <a:xfrm>
            <a:off x="10548271" y="4785646"/>
            <a:ext cx="164211" cy="381952"/>
            <a:chOff x="10548271" y="4785646"/>
            <a:chExt cx="164211" cy="381952"/>
          </a:xfrm>
        </p:grpSpPr>
        <p:sp>
          <p:nvSpPr>
            <p:cNvPr id="374" name="AutoShape 374"/>
            <p:cNvSpPr/>
            <p:nvPr/>
          </p:nvSpPr>
          <p:spPr>
            <a:xfrm rot="21437230" flipH="1">
              <a:off x="1064342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5" name="AutoShape 375"/>
            <p:cNvSpPr/>
            <p:nvPr/>
          </p:nvSpPr>
          <p:spPr>
            <a:xfrm rot="162769">
              <a:off x="1054827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6" name="Group 376"/>
          <p:cNvGrpSpPr/>
          <p:nvPr/>
        </p:nvGrpSpPr>
        <p:grpSpPr>
          <a:xfrm>
            <a:off x="10976610" y="4424744"/>
            <a:ext cx="236220" cy="430911"/>
            <a:chOff x="10976610" y="4424744"/>
            <a:chExt cx="236220" cy="430911"/>
          </a:xfrm>
        </p:grpSpPr>
        <p:sp>
          <p:nvSpPr>
            <p:cNvPr id="377" name="AutoShape 377"/>
            <p:cNvSpPr/>
            <p:nvPr/>
          </p:nvSpPr>
          <p:spPr>
            <a:xfrm>
              <a:off x="110202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8" name="AutoShape 378"/>
            <p:cNvSpPr/>
            <p:nvPr/>
          </p:nvSpPr>
          <p:spPr>
            <a:xfrm rot="457219">
              <a:off x="109766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9" name="AutoShape 379"/>
            <p:cNvSpPr/>
            <p:nvPr/>
          </p:nvSpPr>
          <p:spPr>
            <a:xfrm rot="21142780" flipH="1">
              <a:off x="111694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0" name="Freeform 380"/>
            <p:cNvSpPr/>
            <p:nvPr/>
          </p:nvSpPr>
          <p:spPr>
            <a:xfrm>
              <a:off x="109873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81" name="Group 381"/>
          <p:cNvGrpSpPr/>
          <p:nvPr/>
        </p:nvGrpSpPr>
        <p:grpSpPr>
          <a:xfrm>
            <a:off x="11011472" y="4785646"/>
            <a:ext cx="164211" cy="381952"/>
            <a:chOff x="11011472" y="4785646"/>
            <a:chExt cx="164211" cy="381952"/>
          </a:xfrm>
        </p:grpSpPr>
        <p:sp>
          <p:nvSpPr>
            <p:cNvPr id="382" name="AutoShape 382"/>
            <p:cNvSpPr/>
            <p:nvPr/>
          </p:nvSpPr>
          <p:spPr>
            <a:xfrm rot="21437230" flipH="1">
              <a:off x="1110662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3" name="AutoShape 383"/>
            <p:cNvSpPr/>
            <p:nvPr/>
          </p:nvSpPr>
          <p:spPr>
            <a:xfrm rot="162769">
              <a:off x="1101147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84" name="AutoShape 384"/>
          <p:cNvSpPr/>
          <p:nvPr/>
        </p:nvSpPr>
        <p:spPr>
          <a:xfrm>
            <a:off x="692334" y="5368319"/>
            <a:ext cx="4775817" cy="98289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静脉治疗护理技术是指通过静脉血管途径对病人进行药物治疗、营养支持、诊断和治疗等一系列护理技术的总称。</a:t>
            </a:r>
            <a:endParaRPr lang="en-US" sz="1100"/>
          </a:p>
        </p:txBody>
      </p:sp>
      <p:sp>
        <p:nvSpPr>
          <p:cNvPr id="385" name="AutoShape 385"/>
          <p:cNvSpPr/>
          <p:nvPr/>
        </p:nvSpPr>
        <p:spPr>
          <a:xfrm>
            <a:off x="6723849" y="5368319"/>
            <a:ext cx="4775817" cy="90486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它包括静脉注射、静脉输液、静脉采血、静脉营养支持、静脉给药、静脉输血等多种技术。</a:t>
            </a:r>
            <a:endParaRPr lang="en-US" sz="1100"/>
          </a:p>
        </p:txBody>
      </p:sp>
      <p:grpSp>
        <p:nvGrpSpPr>
          <p:cNvPr id="386" name="Group 386"/>
          <p:cNvGrpSpPr/>
          <p:nvPr/>
        </p:nvGrpSpPr>
        <p:grpSpPr>
          <a:xfrm>
            <a:off x="454963" y="93878"/>
            <a:ext cx="10641129" cy="914400"/>
            <a:chOff x="454963" y="93878"/>
            <a:chExt cx="10641129" cy="914400"/>
          </a:xfrm>
        </p:grpSpPr>
        <p:sp>
          <p:nvSpPr>
            <p:cNvPr id="387" name="AutoShape 38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8" name="AutoShape 38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9" name="AutoShape 38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0" name="AutoShape 39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1" name="AutoShape 39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2" name="AutoShape 39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3" name="AutoShape 39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4" name="AutoShape 39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5" name="AutoShape 39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6" name="AutoShape 39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7" name="AutoShape 39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8" name="AutoShape 39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9" name="AutoShape 39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0" name="AutoShape 40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1" name="AutoShape 40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2" name="AutoShape 40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3" name="AutoShape 40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4" name="AutoShape 40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5" name="AutoShape 40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6" name="AutoShape 40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7" name="TextBox 40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静脉治疗护理技术的定义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静脉治疗护理技术的目的和意义</a:t>
              </a:r>
            </a:p>
          </p:txBody>
        </p:sp>
      </p:grpSp>
      <p:sp>
        <p:nvSpPr>
          <p:cNvPr id="31" name="AutoShape 3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静脉治疗护理技术的意义在于能够及时缓解病人的症状，控制病情，提高病人的生存率和生活质量。</a:t>
            </a:r>
            <a:endParaRPr lang="en-US" sz="1100"/>
          </a:p>
        </p:txBody>
      </p:sp>
      <p:sp>
        <p:nvSpPr>
          <p:cNvPr id="32" name="AutoShape 32"/>
          <p:cNvSpPr/>
          <p:nvPr/>
        </p:nvSpPr>
        <p:spPr>
          <a:xfrm>
            <a:off x="8406414" y="2594489"/>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静脉治疗护理技术的目的是通过静脉途径快速、准确地给病人提供药物治疗、营养支持和诊断信息，以促进病人的康复。</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3" r="163"/>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静脉治疗护理技术的发展历程</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静脉治疗护理技术的发展经历了从简单的静脉注射到复杂的静脉营养支持、从单一的药物治疗到综合治疗的过程。</a:t>
            </a:r>
            <a:endParaRPr lang="en-US" sz="1100"/>
          </a:p>
        </p:txBody>
      </p:sp>
      <p:sp>
        <p:nvSpPr>
          <p:cNvPr id="27" name="AutoShape 27"/>
          <p:cNvSpPr/>
          <p:nvPr/>
        </p:nvSpPr>
        <p:spPr>
          <a:xfrm>
            <a:off x="590191" y="415758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随着医疗技术的不断进步，静脉治疗护理技术也在不断改进和完善，为病人的治疗和康复提供了更加全面和专业的服务。</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https://d.book118.com/286054023021010035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1C7EBD"/>
      </a:dk1>
      <a:lt1>
        <a:srgbClr val="F4FBFF"/>
      </a:lt1>
      <a:dk2>
        <a:srgbClr val="5CACDF"/>
      </a:dk2>
      <a:lt2>
        <a:srgbClr val="E0F4FF"/>
      </a:lt2>
      <a:accent1>
        <a:srgbClr val="43AEF2"/>
      </a:accent1>
      <a:accent2>
        <a:srgbClr val="64BDF5"/>
      </a:accent2>
      <a:accent3>
        <a:srgbClr val="84CDFA"/>
      </a:accent3>
      <a:accent4>
        <a:srgbClr val="87DDF1"/>
      </a:accent4>
      <a:accent5>
        <a:srgbClr val="7AAED5"/>
      </a:accent5>
      <a:accent6>
        <a:srgbClr val="C7E1F0"/>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24</Paragraphs>
  <Slides>8</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8</vt:i4>
      </vt:variant>
    </vt:vector>
  </HeadingPairs>
  <TitlesOfParts>
    <vt:vector baseType="lpstr" size="12">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2024-09-04T17:27:55.267</cp:lastPrinted>
  <dcterms:created xsi:type="dcterms:W3CDTF">2024-09-04T09:27:55Z</dcterms:created>
  <dcterms:modified xsi:type="dcterms:W3CDTF">2024-09-04T09:27:57Z</dcterms:modified>
</cp:coreProperties>
</file>