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8CC5C-8513-47DA-8A62-D5AC87769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A3BAB-800F-4491-958B-4944407CF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F28B5-1429-43B6-AE35-C58DA730D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7B806-6DAB-4200-9F3D-7A18231B6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DEE350-B402-4477-83C3-2B53DA7C5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EF9CC6-744A-45A9-8B3F-C1452BD32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906595-9BB0-4442-9A40-429C5133B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2458F-7D28-4108-863B-852A8DF56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8CB65-07CE-4472-BCCC-BBC4C1B16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84B02-391D-4F70-9C48-677300D16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2370B-6DD3-4AC6-8060-6BA42A94C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541041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船舶电气设备ch9概要课件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船舶电气设备概述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船舶电力系统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船舶电机与电力电子设备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船舶照明系统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船舶电气设备的维护与管理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船舶电气设备概述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2" cy="5706182"/>
            <a:chOff x="6824385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25" r="16625"/>
            <a:stretch>
              <a:fillRect/>
            </a:stretch>
          </p:blipFill>
          <p:spPr>
            <a:xfrm>
              <a:off x="9032809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船舶电气设备主要是指在船舶上用于电能传输、分配、控制和保护的设备，以及为船舶照明、导航、通信等设备提供电能的设备。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船舶电力系统设备、船舶控制设备、船舶照明设备、船舶导航设备等。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船用电力设备、船用控制设备、船用照明设备、船用导航设备等。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按照使用环境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船舶电力系统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船舶电力系统主要由原动机、发电机、变压器、配电板、电缆和用电设备等组成。原动机驱动发电机产生电能，发电机发出的电能通过变压器和配电板输送到用电设备。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船舶电力系统的特点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船舶电力系统具有高可靠性、高稳定性、高安全性和高效率等特点。由于船舶在海上航行，环境条件较为恶劣，因此船舶电力系统必须能够适应各种恶劣环境，保证船舶的安全和正常运行。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船舶电力系统的组成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船舶电力系统的组成与特点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船舶电源主要有柴油发电机组、燃气轮机发电机组和核能发电机组等。不同类型的电源具有不同的特性和适用范围。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船舶电源的种类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电源的特性主要包括发电效率、可靠性、稳定性和安全性等。发电效率是指电源发出电能的效率，可靠性是指电源在各种恶劣环境下能够正常工作的能力，稳定性是指电源输出电压和频率的稳定性，安全性是指电源对人员和设备的安全保障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船舶电源的特性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船舶电源及其特性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船舶电网的组成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船舶电网主要由发电机、变压器、配电板、电缆和用电设备等组成。船舶电网将发电机发出的电能输送到用电设备，同时对电能进行分配和控制。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船舶电网的保护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障船舶电网的正常运行和用电设备的安全，需要对船舶电网进行保护。常见的船舶电网保护措施包括过载保护、短路保护、欠压保护和欠频保护等。这些保护措施能够及时发现和排除电网故障，保证船舶的安全和正常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船舶电网及其保护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船舶电机与电力电子设备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船舶电机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船舶电气设备中的重要组成部分，用于驱动船舶的各种机械和设备。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船舶电机基于电磁感应原理，通过磁场和电流的作用产生转矩，进而驱动电机旋转。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船舶电机通常具有较高的过载能力、防腐和防潮性能，能够在较为恶劣的环境下稳定运行。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船舶电机的工作原理与特性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https://d.book118.com/286054104113010100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2024-09-24T12:26:30.684</cp:lastPrinted>
  <dcterms:created xsi:type="dcterms:W3CDTF">2024-09-24T04:26:30Z</dcterms:created>
  <dcterms:modified xsi:type="dcterms:W3CDTF">2024-09-24T04:26:32Z</dcterms:modified>
</cp:coreProperties>
</file>