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25A01-161C-4734-9880-5E1CDA5B6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97212-10BE-4B78-BC1D-0CE0AC04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D31F2-24FC-4B9C-934E-406D5EF41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C7BD4-CE82-418C-9037-7DB51927D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7AE111-4251-433C-A2B8-22C7C5B9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0A0BD4-679C-4B7F-B158-BB702C7C8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554C03-642E-47A2-9045-1A066D098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5009E-9D13-4683-838B-0A1662951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6B87E-DFF3-445D-9115-04BEAE800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0536F-1911-40D2-815D-C28A04324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47D84-3A28-43B4-A68A-C5CF7D54F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42420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高中物理课件电路中的能量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电路中的能量概述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电源与电动势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电阻与焦耳定律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电容与电场能量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电感与磁场能量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振荡电路中的能量转换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电路中的能量概述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能量转化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能量守恒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能量转化与守恒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根据能量守恒定律，电路中输入的能量等于输出的能量加上内能。在直流电路中，电源提供的电能等于电路中各电阻消耗的热能之和；在交流电路中，电源提供的电能等于电路中各元件消耗的有功功率之和。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在电路中，电能可以转化为其他形式的能量，如热能、光能、机械能等。这种转化是通过电路元件（如电阻、电感、电容等）实现的。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电路中能量的形式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电能是电路中最基本的能量形式，通常以电压和电流的乘积来表示。在电路中，电能可以转化为其他形式的能量。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当电流通过电阻时，电阻会发热并将电能转化为热能。这种转化遵循焦耳定律，即电阻消耗的热能与电流的平方、电阻和时间成正比。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在电动机等电路元件中，电能可以转化为机械能。这种转化是通过磁场对电流的作用力实现的。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在某些电路元件（如发光二极管、荧光灯等）中，电能可以转化为光能。这种转化通常涉及电子的激发和辐射过程。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能量单位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在国际单位制中，能量的单位是焦耳（J）。在电路中，常用千瓦时（kWh）作为电能的计量单位，1 kWh = 3.6 × 10^6 J。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在电路中，能量的计算通常涉及电压、电流和时间等参数。例如，电阻消耗的热能可以通过焦耳定律计算；电源提供的电能可以通过功率和时间计算；电动机输出的机械能可以通过效率和输入电能计算。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能量单位与计算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电源与电动势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30" r="31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利用化学反应产生电能，如干电池、蓄电池等。具有携带方便、使用简单等特点。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化学电源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利用物理效应产生电能，如发电机、太阳能电池等。具有环保、可持续等优点。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物理电源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电动势定义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电源将其他形式的能转化为电能的本领，用符号“E”表示，单位为伏特（V）。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电动势计算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在闭合电路中，电动势等于内外电路电势降落之和，即E=U内+U外。其中U内为电源内阻上的电势降落，U外为外电路上的电势降落。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电动势概念及计算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电源内阻对电路影响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电源内阻定义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电源内部存在的电阻，用符号“r”表示。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电源内阻对电路影响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电源内阻会分担一部分电压，使得外电路得到的电压减小。同时，电源内阻也会消耗一部分电能，降低电源的效率。因此，在选择电源时，应尽量选择内阻较小的电源。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电阻与焦耳定律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电阻是指导体对电流的阻碍作用，用符号R表示，单位为欧姆（Ω）。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电阻大小与导体长度、横截面积和材料性质有关，计算公式为R=ρL/S，其中ρ为电阻率，L为导体长度，S为导体横截面积。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电阻概念及计算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电阻计算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电流通过导体产生的热量与电流的平方、导体的电阻及通电时间成正比，即Q=I²Rt。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焦耳定律内容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可用于计算电路中产生的热量，以及解释电热器的工作原理。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焦耳定律应用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焦耳定律应用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串联电路中各电阻首尾相连，电流路径唯一，总电阻等于各分电阻之和，即R总=R1+R2+...+Rn。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电阻串联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并联电路中各电阻两端分别相连于两个节点之间，电流路径不唯一，总电阻的倒数等于各分电阻倒数之和，即1/R总=1/R1+1/R2+...+1/Rn。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电阻并联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电阻串联与并联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电容与电场能量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https://d.book118.com/286054242032010050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2024-09-15T08:29:20.784</cp:lastPrinted>
  <dcterms:created xsi:type="dcterms:W3CDTF">2024-09-15T00:29:20Z</dcterms:created>
  <dcterms:modified xsi:type="dcterms:W3CDTF">2024-09-15T00:29:22Z</dcterms:modified>
</cp:coreProperties>
</file>