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DFA19-4D16-4321-8575-01FFD4EF5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A4B1C-49C2-4ECF-BEDD-71852936C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E6F29-3B2B-4BAC-8141-EFF677D08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F8309-50C1-4BA8-96B8-E0932EDF8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FD38E1-54B9-4CC9-B67E-611D2678D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37D3A9-04DC-418B-92E2-E4A1B627D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0B2E6E-5766-439C-A599-8373C0F7A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2EF84-3E8F-45C6-AEBA-0BDEBC220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8329A-10CA-4241-8A0F-589975F30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0698F-6EB2-418E-9C72-C9935F0F7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5076F-D935-470D-8694-7826C71D7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512322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电商公司安全培训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隐私保护培训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安全应急预案培训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https://d.book118.com/286055123225010030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2024-08-29T03:41:34.593</cp:lastPrinted>
  <dcterms:created xsi:type="dcterms:W3CDTF">2024-08-28T19:41:34Z</dcterms:created>
  <dcterms:modified xsi:type="dcterms:W3CDTF">2024-08-28T19:41:36Z</dcterms:modified>
</cp:coreProperties>
</file>