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84FF5D8-4A5D-49C0-8438-1F9C758A5D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940B990-E197-4CD6-9F91-8DFF82CDCD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1CD8C6D-B7ED-4C76-9332-9B4CB0E06F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8A01EC4-D82D-4188-B755-5386868D1C4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28C3529-A7EF-4812-B16D-D4707014281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90CFD58-B248-4274-873E-FA1F5718E72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F37FE27-D6B5-4291-B55B-4FA498F17AF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F025C80-A0F6-4D6F-8D18-6866CE666AA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C98D086-0620-412A-AF36-67B35C85B86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7A8BA85-F663-4D5F-AF80-3AA6671A49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397BDE-C7E7-464B-AEBE-E704ACD2EE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86055131201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中医医院中医药养生旅游发展</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中医医院中医药养生旅游发展概述
 中医医院中医药养生旅游的特点和优势
 中医医院中医药养生旅游的发展现状
 中医医院中医药养生旅游的市场前景
 中医医院中医药养生旅游的发展模式
 中医医院中医药养生旅游的营销策略
 中医医院中医药养生旅游的质量控制
 中医医院中医药养生旅游的未来趋势</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中医医院中医药养生旅游发展概述</a:t>
            </a:r>
          </a:p>
        </p:txBody>
      </p:sp>
      <p:sp>
        <p:nvSpPr>
          <p:cNvPr id="3" name="Subtitle 2"/>
          <p:cNvSpPr>
            <a:spLocks noGrp="1"/>
          </p:cNvSpPr>
          <p:nvPr>
            <p:ph type="subTitle" idx="1"/>
          </p:nvPr>
        </p:nvSpPr>
        <p:spPr/>
        <p:txBody>
          <a:bodyPr/>
          <a:lstStyle/>
          <a:p>
            <a:r>
              <a:t>中医医院中医药养生旅游发展</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中医医院中医药养生旅游发展概述</a:t>
            </a:r>
          </a:p>
        </p:txBody>
      </p:sp>
      <p:sp>
        <p:nvSpPr>
          <p:cNvPr id="3" name="Text Placeholder 2"/>
          <p:cNvSpPr>
            <a:spLocks noGrp="1"/>
          </p:cNvSpPr>
          <p:nvPr>
            <p:ph type="body" idx="1"/>
          </p:nvPr>
        </p:nvSpPr>
        <p:spPr/>
        <p:txBody>
          <a:bodyPr/>
          <a:lstStyle/>
          <a:p>
            <a:r>
              <a:t>中医医院中医药养生旅游发展的特点</a:t>
            </a:r>
          </a:p>
        </p:txBody>
      </p:sp>
      <p:sp>
        <p:nvSpPr>
          <p:cNvPr id="4" name="Content Placeholder 3"/>
          <p:cNvSpPr>
            <a:spLocks noGrp="1"/>
          </p:cNvSpPr>
          <p:nvPr>
            <p:ph sz="half" idx="2"/>
          </p:nvPr>
        </p:nvSpPr>
        <p:spPr/>
        <p:txBody>
          <a:bodyPr/>
          <a:lstStyle/>
          <a:p>
            <a:r>
              <a:t>1. 中医医院中医药养生旅游具有鲜明的中医特色。中医医院中医药养生旅游以中医药文化为核心，以中医药养生为主题，以中医药服务为手段，以中医药养生产品为依托，为游客提供中医药养生体验、中医药文化教育、中医药养生产品销售等服务。</a:t>
            </a:r>
          </a:p>
          <a:p>
            <a:r>
              <a:t>2. 中医医院中医药养生旅游具有较强的专业性。中医医院中医药养生旅游是由中医医院主导的，中医医院拥有丰富的中医药资源、专业的技术人才和完善的医疗设施，能够为游客提供高质量的中医药养生服务。</a:t>
            </a:r>
          </a:p>
          <a:p>
            <a:r>
              <a:t>3. 中医医院中医药养生旅游具有较强的针对性。中医医院中医药养生旅游针对不同人群的不同养生需求，提供个性化的养生方案，能够满足游客的个性化养生需求。</a:t>
            </a:r>
          </a:p>
        </p:txBody>
      </p:sp>
      <p:sp>
        <p:nvSpPr>
          <p:cNvPr id="5" name="Text Placeholder 4"/>
          <p:cNvSpPr>
            <a:spLocks noGrp="1"/>
          </p:cNvSpPr>
          <p:nvPr>
            <p:ph type="body" idx="3"/>
          </p:nvPr>
        </p:nvSpPr>
        <p:spPr/>
        <p:txBody>
          <a:bodyPr/>
          <a:lstStyle/>
          <a:p>
            <a:r>
              <a:t>中医医院中医药养生旅游发展的意义</a:t>
            </a:r>
          </a:p>
        </p:txBody>
      </p:sp>
      <p:sp>
        <p:nvSpPr>
          <p:cNvPr id="6" name="Content Placeholder 5"/>
          <p:cNvSpPr>
            <a:spLocks noGrp="1"/>
          </p:cNvSpPr>
          <p:nvPr>
            <p:ph sz="half" idx="4"/>
          </p:nvPr>
        </p:nvSpPr>
        <p:spPr/>
        <p:txBody>
          <a:bodyPr/>
          <a:lstStyle/>
          <a:p>
            <a:r>
              <a:t>1. 中医医院中医药养生旅游可以促进中医药文化的传播。中医医院中医药养生旅游可以通过各种活动和体验，让游客了解中医药文化，学习中医药养生知识，从而促进中医药文化的传播。</a:t>
            </a:r>
          </a:p>
          <a:p>
            <a:r>
              <a:t>2. 中医医院中医药养生旅游可以带动中医药产业的发展。中医医院中医药养生旅游可以带动中医药诊疗、中医药养生产品销售、中医药旅游服务等产业的发展，从而带动中医药产业的发展。</a:t>
            </a:r>
          </a:p>
          <a:p>
            <a:r>
              <a:t>3. 中医医院中医药养生旅游可以满足人民群众对健康的需求。中医医院中医药养生旅游可以为人民群众提供丰富的中医药养生资源，满足人民群众对健康的需求，从而提高人民群众的健康水平。</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中医医院中医药养生旅游的特点和优势</a:t>
            </a:r>
          </a:p>
        </p:txBody>
      </p:sp>
      <p:sp>
        <p:nvSpPr>
          <p:cNvPr id="3" name="Subtitle 2"/>
          <p:cNvSpPr>
            <a:spLocks noGrp="1"/>
          </p:cNvSpPr>
          <p:nvPr>
            <p:ph type="subTitle" idx="1"/>
          </p:nvPr>
        </p:nvSpPr>
        <p:spPr/>
        <p:txBody>
          <a:bodyPr/>
          <a:lstStyle/>
          <a:p>
            <a:r>
              <a:t>中医医院中医药养生旅游发展</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中医医院中医药养生旅游的特点和优势</a:t>
            </a:r>
          </a:p>
        </p:txBody>
      </p:sp>
      <p:sp>
        <p:nvSpPr>
          <p:cNvPr id="3" name="Text Placeholder 2"/>
          <p:cNvSpPr>
            <a:spLocks noGrp="1"/>
          </p:cNvSpPr>
          <p:nvPr>
            <p:ph type="body" idx="1"/>
          </p:nvPr>
        </p:nvSpPr>
        <p:spPr/>
        <p:txBody>
          <a:bodyPr/>
          <a:lstStyle/>
          <a:p>
            <a:r>
              <a:t>中医药文化底蕴深厚</a:t>
            </a:r>
          </a:p>
        </p:txBody>
      </p:sp>
      <p:sp>
        <p:nvSpPr>
          <p:cNvPr id="4" name="Content Placeholder 3"/>
          <p:cNvSpPr>
            <a:spLocks noGrp="1"/>
          </p:cNvSpPr>
          <p:nvPr>
            <p:ph sz="half" idx="2"/>
          </p:nvPr>
        </p:nvSpPr>
        <p:spPr/>
        <p:txBody>
          <a:bodyPr/>
          <a:lstStyle/>
          <a:p>
            <a:r>
              <a:t>1. 中医药具有悠久的历史和丰富的文化内涵，是中华民族的瑰宝。中医药养生旅游以中医药文化为核心，将中医药的理论、方法和技术融入到旅游活动中，让游客在旅游过程中了解和体验中医药文化，感受中医药的魅力。</a:t>
            </a:r>
          </a:p>
          <a:p>
            <a:r>
              <a:t>2. 中医药养生旅游可以充分利用中医药的独特优势，为游客提供个性化、专业化的养生服务。中医药养生旅游不仅可以帮助游客放松身心、缓解压力，还可以调理身体、改善健康状况，从而达到养生保健的目的。</a:t>
            </a:r>
          </a:p>
          <a:p>
            <a:r>
              <a:t>3. 中医药养生旅游可以促进中医药文化的传播和发展。中医药养生旅游可以让更多的人了解和体验中医药，从而有助于中医药文化的传播和发展。同时，中医药养生旅游也可以为中医药的传承和创新提供新的思路和动力。</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中医医院中医药养生旅游的特点和优势</a:t>
            </a:r>
          </a:p>
        </p:txBody>
      </p:sp>
      <p:sp>
        <p:nvSpPr>
          <p:cNvPr id="3" name="Text Placeholder 2"/>
          <p:cNvSpPr>
            <a:spLocks noGrp="1"/>
          </p:cNvSpPr>
          <p:nvPr>
            <p:ph type="body" idx="1"/>
          </p:nvPr>
        </p:nvSpPr>
        <p:spPr/>
        <p:txBody>
          <a:bodyPr/>
          <a:lstStyle/>
          <a:p>
            <a:r>
              <a:t>资源丰富，特色鲜明</a:t>
            </a:r>
          </a:p>
        </p:txBody>
      </p:sp>
      <p:sp>
        <p:nvSpPr>
          <p:cNvPr id="4" name="Content Placeholder 3"/>
          <p:cNvSpPr>
            <a:spLocks noGrp="1"/>
          </p:cNvSpPr>
          <p:nvPr>
            <p:ph sz="half" idx="2"/>
          </p:nvPr>
        </p:nvSpPr>
        <p:spPr/>
        <p:txBody>
          <a:bodyPr/>
          <a:lstStyle/>
          <a:p>
            <a:r>
              <a:t>1. 我国拥有丰富的自然资源和人文资源，这些资源为中医药养生旅游的发展提供了良好的基础。我国幅员辽阔，气候多样，自然环境复杂，造就了丰富多样的动植物资源和矿物资源。这些资源为中医药养生旅游的开发利用提供了丰富的原材料和素材。</a:t>
            </a:r>
          </a:p>
          <a:p>
            <a:r>
              <a:t>2. 我国拥有悠久的历史和灿烂的文化，积淀了深厚的文化底蕴。中医药养生旅游可以充分利用这些文化资源，为游客提供丰富多彩的文化体验。我国拥有众多的名胜古迹、历史遗址和文化遗产，这些资源为中医药养生旅游的开发提供了丰富的文化内涵。</a:t>
            </a:r>
          </a:p>
          <a:p>
            <a:r>
              <a:t>3. 我国的中医药资源丰富，分布广泛。中医药养生旅游可以充分利用这些中医药资源，为游客提供特色鲜明的养生服务。我国拥有众多的中医药名医、名药和名方，这些资源为中医药养生旅游的开发利用提供了丰富的专业人才和技术支持。</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中医医院中医药养生旅游的特点和优势</a:t>
            </a:r>
          </a:p>
        </p:txBody>
      </p:sp>
      <p:sp>
        <p:nvSpPr>
          <p:cNvPr id="3" name="Text Placeholder 2"/>
          <p:cNvSpPr>
            <a:spLocks noGrp="1"/>
          </p:cNvSpPr>
          <p:nvPr>
            <p:ph type="body" idx="1"/>
          </p:nvPr>
        </p:nvSpPr>
        <p:spPr/>
        <p:txBody>
          <a:bodyPr/>
          <a:lstStyle/>
          <a:p>
            <a:r>
              <a:t>政府支持，政策利好</a:t>
            </a:r>
          </a:p>
        </p:txBody>
      </p:sp>
      <p:sp>
        <p:nvSpPr>
          <p:cNvPr id="4" name="Content Placeholder 3"/>
          <p:cNvSpPr>
            <a:spLocks noGrp="1"/>
          </p:cNvSpPr>
          <p:nvPr>
            <p:ph sz="half" idx="2"/>
          </p:nvPr>
        </p:nvSpPr>
        <p:spPr/>
        <p:txBody>
          <a:bodyPr/>
          <a:lstStyle/>
          <a:p>
            <a:r>
              <a:t>1. 近年来，我国政府高度重视中医药养生旅游的发展，出台了一系列支持政策。这些政策为中医药养生旅游的发展创造了良好的政策环境。比如，《中医药法》明确规定，国家鼓励和支持中医药养生旅游的发展。《关于促进中医药传承创新发展的意见》指出，要大力发展中医药养生旅游，将其作为传承中医药文化、弘扬中医药特色优势的重要抓手。</a:t>
            </a:r>
          </a:p>
          <a:p>
            <a:r>
              <a:t>2. 各地政府也纷纷出台了支持中医药养生旅游发展的政策措施。这些政策措施为中医药养生旅游的发展提供了资金、土地、税收等方面的优惠政策，鼓励和支持社会资本参与中医药养生旅游的发展。</a:t>
            </a:r>
          </a:p>
          <a:p>
            <a:r>
              <a:t>3. 政府的支持和政策利好为中医药养生旅游的发展提供了强大的动力和保障。在政府的引导和支持下，中医药养生旅游正在蓬勃发展，成为我国旅游业新的增长点。</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中医医院中医药养生旅游的特点和优势</a:t>
            </a:r>
          </a:p>
        </p:txBody>
      </p:sp>
      <p:sp>
        <p:nvSpPr>
          <p:cNvPr id="3" name="Text Placeholder 2"/>
          <p:cNvSpPr>
            <a:spLocks noGrp="1"/>
          </p:cNvSpPr>
          <p:nvPr>
            <p:ph type="body" idx="1"/>
          </p:nvPr>
        </p:nvSpPr>
        <p:spPr/>
        <p:txBody>
          <a:bodyPr/>
          <a:lstStyle/>
          <a:p>
            <a:r>
              <a:t>市场需求旺盛，发展潜力巨大</a:t>
            </a:r>
          </a:p>
        </p:txBody>
      </p:sp>
      <p:sp>
        <p:nvSpPr>
          <p:cNvPr id="4" name="Content Placeholder 3"/>
          <p:cNvSpPr>
            <a:spLocks noGrp="1"/>
          </p:cNvSpPr>
          <p:nvPr>
            <p:ph sz="half" idx="2"/>
          </p:nvPr>
        </p:nvSpPr>
        <p:spPr/>
        <p:txBody>
          <a:bodyPr/>
          <a:lstStyle/>
          <a:p>
            <a:r>
              <a:t>1. 随着人们生活水平的提高和健康意识的增强，对中医药养生旅游的需求不断增加。中医药养生旅游可以满足人们对健康、养生和休闲的需求，具有广阔的市场前景。</a:t>
            </a:r>
          </a:p>
          <a:p>
            <a:r>
              <a:t>2. 中医药养生旅游市场潜力巨大。根据相关数据，2020年我国中医药养生旅游市场规模已达到5000亿元，预计未来几年还将保持快速增长。</a:t>
            </a:r>
          </a:p>
          <a:p>
            <a:r>
              <a:t>3. 中医药养生旅游市场需求旺盛，发展潜力巨大，为中医药养生旅游的发展提供了广阔的市场空间。</a:t>
            </a:r>
          </a:p>
        </p:txBody>
      </p:sp>
      <p:sp>
        <p:nvSpPr>
          <p:cNvPr id="5" name="Text Placeholder 4"/>
          <p:cNvSpPr>
            <a:spLocks noGrp="1"/>
          </p:cNvSpPr>
          <p:nvPr>
            <p:ph type="body" idx="3"/>
          </p:nvPr>
        </p:nvSpPr>
        <p:spPr/>
        <p:txBody>
          <a:bodyPr/>
          <a:lstStyle/>
          <a:p>
            <a:r>
              <a:t>融合创新，发展空间广阔</a:t>
            </a:r>
          </a:p>
        </p:txBody>
      </p:sp>
      <p:sp>
        <p:nvSpPr>
          <p:cNvPr id="6" name="Content Placeholder 5"/>
          <p:cNvSpPr>
            <a:spLocks noGrp="1"/>
          </p:cNvSpPr>
          <p:nvPr>
            <p:ph sz="half" idx="4"/>
          </p:nvPr>
        </p:nvSpPr>
        <p:spPr/>
        <p:txBody>
          <a:bodyPr/>
          <a:lstStyle/>
          <a:p>
            <a:r>
              <a:t>1. 中医药养生旅游可以与其他旅游业态融合创新，形成新的旅游产品和服务。中医药养生旅游可以与休闲旅游、文化旅游、生态旅游等旅游业态融合创新，形成新的旅游产品和服务，满足游客的多样化需求。</a:t>
            </a:r>
          </a:p>
          <a:p>
            <a:r>
              <a:t>2. 中医药养生旅游可以与现代科技融合创新，提升服务质量和效率。中医药养生旅游可以与现代科技融合创新，利用大数据、人工智能、物联网等技术，提升服务质量和效率，为游客提供更加个性化、专业化和便捷化的服务。</a:t>
            </a:r>
          </a:p>
          <a:p>
            <a:r>
              <a:t>3. 中医药养生旅游可以与其他产业融合创新，形成新的产业链和价值链。中医药养生旅游可以与医疗保健、养老服务、文化教育等其他产业融合创新，形成新的产业链和价值链，实现产业协同发展。</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中医医院中医药养生旅游的特点和优势</a:t>
            </a:r>
          </a:p>
        </p:txBody>
      </p:sp>
      <p:sp>
        <p:nvSpPr>
          <p:cNvPr id="3" name="Text Placeholder 2"/>
          <p:cNvSpPr>
            <a:spLocks noGrp="1"/>
          </p:cNvSpPr>
          <p:nvPr>
            <p:ph type="body" idx="1"/>
          </p:nvPr>
        </p:nvSpPr>
        <p:spPr/>
        <p:txBody>
          <a:bodyPr/>
          <a:lstStyle/>
          <a:p>
            <a:r>
              <a:t>前景广阔，任重道远</a:t>
            </a:r>
          </a:p>
        </p:txBody>
      </p:sp>
      <p:sp>
        <p:nvSpPr>
          <p:cNvPr id="4" name="Content Placeholder 3"/>
          <p:cNvSpPr>
            <a:spLocks noGrp="1"/>
          </p:cNvSpPr>
          <p:nvPr>
            <p:ph sz="half" idx="2"/>
          </p:nvPr>
        </p:nvSpPr>
        <p:spPr/>
        <p:txBody>
          <a:bodyPr/>
          <a:lstStyle/>
          <a:p>
            <a:r>
              <a:t>1. 中医药养生旅游前景广阔，但仍面临一些挑战。中医药养生旅游的发展面临着一些挑战，比如中医药文化知识的普及不够、中医药养生旅游产品的开发不完善、中医药养生旅游服务质量不高、中医药养生旅游市场监管不完善等。</a:t>
            </a:r>
          </a:p>
          <a:p>
            <a:r>
              <a:t>2. 需要采取措施，克服挑战，推动中医药养生旅游的发展。为了克服这些挑战，推动中医药养生旅游的发展，需要采取以下措施：加强中医药文化知识的普及、完善中医药养生旅游产品的开发、提高中医药养生旅游服务质量、加强中医药养生旅游市场监管等。</a:t>
            </a:r>
          </a:p>
          <a:p>
            <a:r>
              <a:t>3. 中医药养生旅游前景广阔，任重道远。中医药养生旅游具有广阔的发展前景，但仍面临着一些挑战。需要采取措施，克服挑战，推动中医药养生旅游的发展，才能使中医药养生旅游成为我国旅游业新的增长点。</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中医医院中医药养生旅游的发展现状</a:t>
            </a:r>
          </a:p>
        </p:txBody>
      </p:sp>
      <p:sp>
        <p:nvSpPr>
          <p:cNvPr id="3" name="Subtitle 2"/>
          <p:cNvSpPr>
            <a:spLocks noGrp="1"/>
          </p:cNvSpPr>
          <p:nvPr>
            <p:ph type="subTitle" idx="1"/>
          </p:nvPr>
        </p:nvSpPr>
        <p:spPr/>
        <p:txBody>
          <a:bodyPr/>
          <a:lstStyle/>
          <a:p>
            <a:r>
              <a:t>中医医院中医药养生旅游发展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中医医院中医药养生旅游的发展现状</a:t>
            </a:r>
          </a:p>
        </p:txBody>
      </p:sp>
      <p:sp>
        <p:nvSpPr>
          <p:cNvPr id="3" name="Content Placeholder 2"/>
          <p:cNvSpPr>
            <a:spLocks noGrp="1"/>
          </p:cNvSpPr>
          <p:nvPr>
            <p:ph sz="half" idx="2"/>
          </p:nvPr>
        </p:nvSpPr>
        <p:spPr/>
        <p:txBody>
          <a:bodyPr/>
          <a:lstStyle/>
          <a:p>
            <a:r>
              <a:t>1. 游客可在中医医院内参观中医药文化展厅，了解中医药的历史、文化、理论体系，以及各类中草药的特性和功效。</a:t>
            </a:r>
          </a:p>
          <a:p>
            <a:r>
              <a:t>2. 还可体验中药炮制过程，学习中医药的制作方法和工艺，加深对中医药文化的理解和认识。</a:t>
            </a:r>
          </a:p>
          <a:p>
            <a:r>
              <a:t>3. 此外，游客还可亲手制作中药养生茶，感受中医药的独特魅力。</a:t>
            </a:r>
          </a:p>
        </p:txBody>
      </p:sp>
      <p:sp>
        <p:nvSpPr>
          <p:cNvPr id="4" name="Text Placeholder 3"/>
          <p:cNvSpPr>
            <a:spLocks noGrp="1"/>
          </p:cNvSpPr>
          <p:nvPr>
            <p:ph type="body" idx="3"/>
          </p:nvPr>
        </p:nvSpPr>
        <p:spPr/>
        <p:txBody>
          <a:bodyPr/>
          <a:lstStyle/>
          <a:p>
            <a:r>
              <a:t>中医药养生保健之旅</a:t>
            </a:r>
          </a:p>
        </p:txBody>
      </p:sp>
      <p:sp>
        <p:nvSpPr>
          <p:cNvPr id="5" name="Content Placeholder 4"/>
          <p:cNvSpPr>
            <a:spLocks noGrp="1"/>
          </p:cNvSpPr>
          <p:nvPr>
            <p:ph sz="half" idx="4"/>
          </p:nvPr>
        </p:nvSpPr>
        <p:spPr/>
        <p:txBody>
          <a:bodyPr/>
          <a:lstStyle/>
          <a:p>
            <a:r>
              <a:t>1. 游客可在中医医院内接受中医体质辨识，了解自己的身体状况和体质类型，以便有针对性地进行中医药养生保健。</a:t>
            </a:r>
          </a:p>
          <a:p>
            <a:r>
              <a:t>2. 中医医院还可提供中医药养生保健课程，教授游客中医药养生知识和方法，帮助游客掌握中医药养生保健的基本技能。</a:t>
            </a:r>
          </a:p>
          <a:p>
            <a:r>
              <a:t>3. 游客还可在中医医院内接受中医药养生保健服务，如中医药推拿、针灸、拔罐、艾灸等，以达到养生保健的目的。</a:t>
            </a:r>
          </a:p>
        </p:txBody>
      </p:sp>
      <p:sp>
        <p:nvSpPr>
          <p:cNvPr id="6" name="Text Placeholder 5"/>
          <p:cNvSpPr>
            <a:spLocks noGrp="1"/>
          </p:cNvSpPr>
          <p:nvPr>
            <p:ph type="body" idx="1"/>
          </p:nvPr>
        </p:nvSpPr>
        <p:spPr/>
        <p:txBody>
          <a:bodyPr/>
          <a:lstStyle/>
          <a:p>
            <a:r>
              <a:t>中医药文化体验之旅</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中医医院中医药养生旅游的发展现状</a:t>
            </a:r>
          </a:p>
        </p:txBody>
      </p:sp>
      <p:sp>
        <p:nvSpPr>
          <p:cNvPr id="3" name="Text Placeholder 2"/>
          <p:cNvSpPr>
            <a:spLocks noGrp="1"/>
          </p:cNvSpPr>
          <p:nvPr>
            <p:ph type="body" idx="1"/>
          </p:nvPr>
        </p:nvSpPr>
        <p:spPr/>
        <p:txBody>
          <a:bodyPr/>
          <a:lstStyle/>
          <a:p>
            <a:r>
              <a:t>中医药康复之旅</a:t>
            </a:r>
          </a:p>
        </p:txBody>
      </p:sp>
      <p:sp>
        <p:nvSpPr>
          <p:cNvPr id="4" name="Content Placeholder 3"/>
          <p:cNvSpPr>
            <a:spLocks noGrp="1"/>
          </p:cNvSpPr>
          <p:nvPr>
            <p:ph sz="half" idx="2"/>
          </p:nvPr>
        </p:nvSpPr>
        <p:spPr/>
        <p:txBody>
          <a:bodyPr/>
          <a:lstStyle/>
          <a:p>
            <a:r>
              <a:t>1. 中医医院可为游客提供中医药康复服务，如中医药针灸、推拿、拔罐、艾灸等，帮助游客缓解疼痛、改善身体机能，提高生活质量。</a:t>
            </a:r>
          </a:p>
          <a:p>
            <a:r>
              <a:t>2. 中医医院还可为游客提供中医药康复护理服务，如中医药药膳、中药浴、中药足浴等，帮助游客促进康复，增强体质。</a:t>
            </a:r>
          </a:p>
          <a:p>
            <a:r>
              <a:t>3. 此外，中医医院还可为游客提供中医药康复指导服务，帮助游客掌握中医药康复知识和方法，以便在家中继续进行康复。</a:t>
            </a:r>
          </a:p>
        </p:txBody>
      </p:sp>
      <p:sp>
        <p:nvSpPr>
          <p:cNvPr id="5" name="Text Placeholder 4"/>
          <p:cNvSpPr>
            <a:spLocks noGrp="1"/>
          </p:cNvSpPr>
          <p:nvPr>
            <p:ph type="body" idx="3"/>
          </p:nvPr>
        </p:nvSpPr>
        <p:spPr/>
        <p:txBody>
          <a:bodyPr/>
          <a:lstStyle/>
          <a:p>
            <a:r>
              <a:t>中医药美容之旅</a:t>
            </a:r>
          </a:p>
        </p:txBody>
      </p:sp>
      <p:sp>
        <p:nvSpPr>
          <p:cNvPr id="6" name="Content Placeholder 5"/>
          <p:cNvSpPr>
            <a:spLocks noGrp="1"/>
          </p:cNvSpPr>
          <p:nvPr>
            <p:ph sz="half" idx="4"/>
          </p:nvPr>
        </p:nvSpPr>
        <p:spPr/>
        <p:txBody>
          <a:bodyPr/>
          <a:lstStyle/>
          <a:p>
            <a:r>
              <a:t>1. 中医医院可为游客提供中医药美容服务，如中医药针灸、推拿、拔罐、艾灸等，帮助游客改善面部肌肤状态，延缓衰老。</a:t>
            </a:r>
          </a:p>
          <a:p>
            <a:r>
              <a:t>2. 中医医院还可为游客提供中医药美容护理服务，如中医药药膳、中药浴、中药面膜等，帮助游客养颜美容，保持青春活力。</a:t>
            </a:r>
          </a:p>
          <a:p>
            <a:r>
              <a:t>3. 此外，中医医院还可为游客提供中医药美容指导服务，帮助游客掌握中医药美容知识和方法，以便在家中继续进行美容。</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中医医院中医药养生旅游的发展现状</a:t>
            </a:r>
          </a:p>
        </p:txBody>
      </p:sp>
      <p:sp>
        <p:nvSpPr>
          <p:cNvPr id="3" name="Text Placeholder 2"/>
          <p:cNvSpPr>
            <a:spLocks noGrp="1"/>
          </p:cNvSpPr>
          <p:nvPr>
            <p:ph type="body" idx="1"/>
          </p:nvPr>
        </p:nvSpPr>
        <p:spPr/>
        <p:txBody>
          <a:bodyPr/>
          <a:lstStyle/>
          <a:p>
            <a:r>
              <a:t>中医药养生旅游产品开发之旅</a:t>
            </a:r>
          </a:p>
        </p:txBody>
      </p:sp>
      <p:sp>
        <p:nvSpPr>
          <p:cNvPr id="4" name="Content Placeholder 3"/>
          <p:cNvSpPr>
            <a:spLocks noGrp="1"/>
          </p:cNvSpPr>
          <p:nvPr>
            <p:ph sz="half" idx="2"/>
          </p:nvPr>
        </p:nvSpPr>
        <p:spPr/>
        <p:txBody>
          <a:bodyPr/>
          <a:lstStyle/>
          <a:p>
            <a:r>
              <a:t>1. 中医医院可与旅游公司合作，开发中医药养生旅游产品，如中医药文化体验之旅、中医药养生保健之旅、中医药康复之旅、中医药美容之旅等。</a:t>
            </a:r>
          </a:p>
          <a:p>
            <a:r>
              <a:t>2. 中医医院还可与酒店、餐饮企业合作，开发中医药养生旅游配套产品，如中医药养生酒店、中医药养生餐厅等。</a:t>
            </a:r>
          </a:p>
          <a:p>
            <a:r>
              <a:t>3. 此外，中医医院还可与交通、通讯等部门合作，开发中医药养生旅游交通、通讯配套产品，如中医药养生旅游专列、中医药养生旅游热线等。</a:t>
            </a:r>
          </a:p>
        </p:txBody>
      </p:sp>
      <p:sp>
        <p:nvSpPr>
          <p:cNvPr id="5" name="Text Placeholder 4"/>
          <p:cNvSpPr>
            <a:spLocks noGrp="1"/>
          </p:cNvSpPr>
          <p:nvPr>
            <p:ph type="body" idx="3"/>
          </p:nvPr>
        </p:nvSpPr>
        <p:spPr/>
        <p:txBody>
          <a:bodyPr/>
          <a:lstStyle/>
          <a:p>
            <a:r>
              <a:t>中医医院中医药养生旅游营销推广之旅</a:t>
            </a:r>
          </a:p>
        </p:txBody>
      </p:sp>
      <p:sp>
        <p:nvSpPr>
          <p:cNvPr id="6" name="Content Placeholder 5"/>
          <p:cNvSpPr>
            <a:spLocks noGrp="1"/>
          </p:cNvSpPr>
          <p:nvPr>
            <p:ph sz="half" idx="4"/>
          </p:nvPr>
        </p:nvSpPr>
        <p:spPr/>
        <p:txBody>
          <a:bodyPr/>
          <a:lstStyle/>
          <a:p>
            <a:r>
              <a:t>1. 中医医院可通过媒体、网络、社交媒体等渠道，宣传和推广中医药养生旅游产品，吸引游客前来体验。</a:t>
            </a:r>
          </a:p>
          <a:p>
            <a:r>
              <a:t>2. 中医医院还可参加旅游展会、旅游论坛等活动，宣传和推广中医药养生旅游产品，扩大中医药养生旅游产品的知名度和影响力。</a:t>
            </a:r>
          </a:p>
          <a:p>
            <a:r>
              <a:t>3. 此外，中医医院还可与旅游公司、酒店、餐饮企业等合作，开展联合营销活动，共同推广中医药养生旅游产品。</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中医医院中医药养生旅游的市场前景</a:t>
            </a:r>
          </a:p>
        </p:txBody>
      </p:sp>
      <p:sp>
        <p:nvSpPr>
          <p:cNvPr id="3" name="Subtitle 2"/>
          <p:cNvSpPr>
            <a:spLocks noGrp="1"/>
          </p:cNvSpPr>
          <p:nvPr>
            <p:ph type="subTitle" idx="1"/>
          </p:nvPr>
        </p:nvSpPr>
        <p:spPr/>
        <p:txBody>
          <a:bodyPr/>
          <a:lstStyle/>
          <a:p>
            <a:r>
              <a:t>中医医院中医药养生旅游发展</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中医医院中医药养生旅游的市场前景</a:t>
            </a:r>
          </a:p>
        </p:txBody>
      </p:sp>
      <p:sp>
        <p:nvSpPr>
          <p:cNvPr id="3" name="Text Placeholder 2"/>
          <p:cNvSpPr>
            <a:spLocks noGrp="1"/>
          </p:cNvSpPr>
          <p:nvPr>
            <p:ph type="body" idx="1"/>
          </p:nvPr>
        </p:nvSpPr>
        <p:spPr/>
        <p:txBody>
          <a:bodyPr/>
          <a:lstStyle/>
          <a:p>
            <a:r>
              <a:t>中医药养生旅游的蓬勃发展驱动力</a:t>
            </a:r>
          </a:p>
        </p:txBody>
      </p:sp>
      <p:sp>
        <p:nvSpPr>
          <p:cNvPr id="4" name="Content Placeholder 3"/>
          <p:cNvSpPr>
            <a:spLocks noGrp="1"/>
          </p:cNvSpPr>
          <p:nvPr>
            <p:ph sz="half" idx="2"/>
          </p:nvPr>
        </p:nvSpPr>
        <p:spPr/>
        <p:txBody>
          <a:bodyPr/>
          <a:lstStyle/>
          <a:p>
            <a:r>
              <a:t>1. 政策支持与引导：国家出台一系列政策，如《关于促进中医药传承创新发展的意见》，鼓励中医药养生旅游的发展，促进中医药文化和养生理念的普及。</a:t>
            </a:r>
          </a:p>
          <a:p>
            <a:r>
              <a:t>2. 经济发展和健康需求的双重推动：经济发展水平的提高和人们对健康养生的需求增加，推动了中医药养生旅游的发展，消费者追求品质和体验感更高。</a:t>
            </a:r>
          </a:p>
          <a:p>
            <a:r>
              <a:t>3. 中医药文化与旅游资源的结合：中医药文化与中国传统文化和旅游资源有着密切的联系，可以挖掘和整合二者的优势，打造兼具中医药特色和旅游特色的养生旅游产品和服务，增加旅游吸引力。</a:t>
            </a:r>
          </a:p>
        </p:txBody>
      </p:sp>
      <p:sp>
        <p:nvSpPr>
          <p:cNvPr id="5" name="Text Placeholder 4"/>
          <p:cNvSpPr>
            <a:spLocks noGrp="1"/>
          </p:cNvSpPr>
          <p:nvPr>
            <p:ph type="body" idx="3"/>
          </p:nvPr>
        </p:nvSpPr>
        <p:spPr/>
        <p:txBody>
          <a:bodyPr/>
          <a:lstStyle/>
          <a:p>
            <a:r>
              <a:t>中医药养生旅游的市场需求分析</a:t>
            </a:r>
          </a:p>
        </p:txBody>
      </p:sp>
      <p:sp>
        <p:nvSpPr>
          <p:cNvPr id="6" name="Content Placeholder 5"/>
          <p:cNvSpPr>
            <a:spLocks noGrp="1"/>
          </p:cNvSpPr>
          <p:nvPr>
            <p:ph sz="half" idx="4"/>
          </p:nvPr>
        </p:nvSpPr>
        <p:spPr/>
        <p:txBody>
          <a:bodyPr/>
          <a:lstStyle/>
          <a:p>
            <a:r>
              <a:t>1. 老龄化社会的到来：老年人对养生旅游的需求日益增长，成为重要的客群，中医药养生旅游能够满足老年人对健康养生、休闲度假等需求。</a:t>
            </a:r>
          </a:p>
          <a:p>
            <a:r>
              <a:t>2. 亚健康人群的增多：亚健康人群数量的增加，让人们对健康养生旅游的需求不断提升，中医药养生旅游能够帮助他们调理身体，改善健康状况。</a:t>
            </a:r>
          </a:p>
          <a:p>
            <a:r>
              <a:t>3. 追求品质生活与文化体验：消费者追求品质生活和文化体验，中医药养生旅游能够满足消费者对文化体验和健康养生的需求，提供独特的旅游体验。</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中医医院中医药养生旅游的市场前景</a:t>
            </a:r>
          </a:p>
        </p:txBody>
      </p:sp>
      <p:sp>
        <p:nvSpPr>
          <p:cNvPr id="3" name="Text Placeholder 2"/>
          <p:cNvSpPr>
            <a:spLocks noGrp="1"/>
          </p:cNvSpPr>
          <p:nvPr>
            <p:ph type="body" idx="1"/>
          </p:nvPr>
        </p:nvSpPr>
        <p:spPr/>
        <p:txBody>
          <a:bodyPr/>
          <a:lstStyle/>
          <a:p>
            <a:r>
              <a:t>中医药养生旅游的产品与服务创新</a:t>
            </a:r>
          </a:p>
        </p:txBody>
      </p:sp>
      <p:sp>
        <p:nvSpPr>
          <p:cNvPr id="4" name="Content Placeholder 3"/>
          <p:cNvSpPr>
            <a:spLocks noGrp="1"/>
          </p:cNvSpPr>
          <p:nvPr>
            <p:ph sz="half" idx="2"/>
          </p:nvPr>
        </p:nvSpPr>
        <p:spPr/>
        <p:txBody>
          <a:bodyPr/>
          <a:lstStyle/>
          <a:p>
            <a:r>
              <a:t>1. 中医药特色养生疗法服务：中医医院可以提供特色中医药养生疗法服务，如中医针灸、推拿、拔罐、刮痧等，让游客体验中医药的独特魅力，提高中医养生旅游产品的吸引力。</a:t>
            </a:r>
          </a:p>
          <a:p>
            <a:r>
              <a:t>2. 中医药养生膳食服务：中医医院可以提供中医药养生膳食服务，如中医药养生汤羹、药膳等，让游客在旅游过程中享受中医药的养生保健功效。</a:t>
            </a:r>
          </a:p>
          <a:p>
            <a:r>
              <a:t>3. 中医药养生文化体验活动：中医医院可以开展中医药养生文化体验活动，如中医药养生讲座、中医药养生知识问答等，让游客了解中医药养生文化，增强旅游体验的趣味性和知识性。</a:t>
            </a:r>
          </a:p>
        </p:txBody>
      </p:sp>
      <p:sp>
        <p:nvSpPr>
          <p:cNvPr id="5" name="Text Placeholder 4"/>
          <p:cNvSpPr>
            <a:spLocks noGrp="1"/>
          </p:cNvSpPr>
          <p:nvPr>
            <p:ph type="body" idx="3"/>
          </p:nvPr>
        </p:nvSpPr>
        <p:spPr/>
        <p:txBody>
          <a:bodyPr/>
          <a:lstStyle/>
          <a:p>
            <a:r>
              <a:t>中医药养生旅游的市场竞争与发展策略</a:t>
            </a:r>
          </a:p>
        </p:txBody>
      </p:sp>
      <p:sp>
        <p:nvSpPr>
          <p:cNvPr id="6" name="Content Placeholder 5"/>
          <p:cNvSpPr>
            <a:spLocks noGrp="1"/>
          </p:cNvSpPr>
          <p:nvPr>
            <p:ph sz="half" idx="4"/>
          </p:nvPr>
        </p:nvSpPr>
        <p:spPr/>
        <p:txBody>
          <a:bodyPr/>
          <a:lstStyle/>
          <a:p>
            <a:r>
              <a:t>1. 注重差异化与特色化发展：中医医院中医药养生旅游需要注重差异化与特色化发展，打造独具特色的中医药养生旅游产品和服务，避免同质化竞争。</a:t>
            </a:r>
          </a:p>
          <a:p>
            <a:r>
              <a:t>2. 加强营销与宣传：中医医院中医药养生旅游需要加强营销与宣传，通过多种渠道推广中医药养生旅游产品和服务，提高知名度和影响力，吸引更多游客。</a:t>
            </a:r>
          </a:p>
          <a:p>
            <a:r>
              <a:t>3. 提升服务质量与管理水平：中医医院中医药养生旅游需要提升服务质量与管理水平，为游客提供优质的服务和良好的旅游体验，提高游客的满意度和忠诚度。</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https://d.book118.com/286055131201010044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96</Paragraphs>
  <Slides>18</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18</vt:i4>
      </vt:variant>
    </vt:vector>
  </HeadingPairs>
  <TitlesOfParts>
    <vt:vector baseType="lpstr" size="29">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中医医院中医药养生旅游发展概述</vt:lpstr>
      <vt:lpstr> 中医医院中医药养生旅游发展概述</vt:lpstr>
      <vt:lpstr> 中医医院中医药养生旅游的特点和优势</vt:lpstr>
      <vt:lpstr> 中医医院中医药养生旅游的特点和优势</vt:lpstr>
      <vt:lpstr> 中医医院中医药养生旅游的特点和优势</vt:lpstr>
      <vt:lpstr> 中医医院中医药养生旅游的特点和优势</vt:lpstr>
      <vt:lpstr> 中医医院中医药养生旅游的特点和优势</vt:lpstr>
      <vt:lpstr> 中医医院中医药养生旅游的特点和优势</vt:lpstr>
      <vt:lpstr> 中医医院中医药养生旅游的发展现状</vt:lpstr>
      <vt:lpstr> 中医医院中医药养生旅游的发展现状</vt:lpstr>
      <vt:lpstr> 中医医院中医药养生旅游的发展现状</vt:lpstr>
      <vt:lpstr> 中医医院中医药养生旅游的发展现状</vt:lpstr>
      <vt:lpstr> 中医医院中医药养生旅游的市场前景</vt:lpstr>
      <vt:lpstr> 中医医院中医药养生旅游的市场前景</vt:lpstr>
      <vt:lpstr> 中医医院中医药养生旅游的市场前景</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2024-09-13T05:02:31.862</cp:lastPrinted>
  <dcterms:created xsi:type="dcterms:W3CDTF">2024-09-12T21:02:31Z</dcterms:created>
  <dcterms:modified xsi:type="dcterms:W3CDTF">2024-09-12T21:02:33Z</dcterms:modified>
</cp:coreProperties>
</file>