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DDB7D7E-67D8-4058-8F42-0181639F93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0F0DD9-C1BE-4300-BF60-5BEFF9C7FC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A7430CD-EDE5-470B-8923-BF2829FCFA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3AD8E73-BB12-4EF7-8895-75F5506258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0C9661D-686A-4579-AAA5-3DDF148C0F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28F50F9-47F5-42DE-868E-929F95C5F9C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2E333D-2636-4B8F-929B-6BBA6CDD7A0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5F468C-5868-4140-9B52-FD9D3276220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4D5B4D-A877-4FC5-BE87-181908A1F0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018EE6-D561-4B6F-B873-FA932A0775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607404-89A8-44FC-BBB1-53CF622DD4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6100001053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solidFill>
                <a:latin typeface="Microsoft Yahei"/>
                <a:ea typeface="Microsoft Yahei"/>
                <a:cs typeface="Microsoft Yahei"/>
              </a:rPr>
              <a:t>幼儿心理健康教育所面临的问题</a:t>
            </a:r>
          </a:p>
        </p:txBody>
      </p:sp>
      <p:sp>
        <p:nvSpPr>
          <p:cNvPr id="3" name="AutoShape 3"/>
          <p:cNvSpPr/>
          <p:nvPr/>
        </p:nvSpPr>
        <p:spPr>
          <a:xfrm>
            <a:off x="3372951" y="4479967"/>
            <a:ext cx="2056587" cy="434059"/>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solidFill>
                <a:latin typeface="Microsoft Yahei"/>
                <a:ea typeface="Microsoft Yahei"/>
                <a:cs typeface="Microsoft Yahei"/>
              </a:rPr>
              <a:t>汇报人：XXX</a:t>
            </a:r>
            <a:endParaRPr lang="en-US" sz="1100"/>
          </a:p>
        </p:txBody>
      </p:sp>
      <p:sp>
        <p:nvSpPr>
          <p:cNvPr id="4" name="AutoShape 4"/>
          <p:cNvSpPr/>
          <p:nvPr/>
        </p:nvSpPr>
        <p:spPr>
          <a:xfrm>
            <a:off x="6887803" y="4487418"/>
            <a:ext cx="2077143"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solidFill>
                <a:latin typeface="Microsoft Yahei"/>
                <a:ea typeface="Microsoft Yahei"/>
                <a:cs typeface="Microsoft Yahei"/>
              </a:rPr>
              <a:t>2024-01-11</a:t>
            </a:r>
            <a:endParaRPr lang="en-US" sz="1100"/>
          </a:p>
        </p:txBody>
      </p:sp>
      <p:sp>
        <p:nvSpPr>
          <p:cNvPr id="5" name="AutoShape 5"/>
          <p:cNvSpPr/>
          <p:nvPr/>
        </p:nvSpPr>
        <p:spPr>
          <a:xfrm>
            <a:off x="352425" y="345394"/>
            <a:ext cx="5497697" cy="419156"/>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
        <p:nvSpPr>
          <p:cNvPr id="6" name="AutoShape 6"/>
          <p:cNvSpPr/>
          <p:nvPr/>
        </p:nvSpPr>
        <p:spPr>
          <a:xfrm>
            <a:off x="9364826" y="329260"/>
            <a:ext cx="2473866" cy="508573"/>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solidFill>
                <a:latin typeface="Microsoft Yahei"/>
                <a:ea typeface="Microsoft Yahei"/>
                <a:cs typeface="Microsoft Yahei"/>
              </a:rPr>
              <a:t>引言</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幼儿心理健康教育现状</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幼儿心理健康教育所面临的问题</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问题产生的原因分析</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解决对策与建议</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结论</a:t>
            </a:r>
          </a:p>
        </p:txBody>
      </p:sp>
      <p:sp>
        <p:nvSpPr>
          <p:cNvPr id="6" name="AutoShape 6"/>
          <p:cNvSpPr/>
          <p:nvPr/>
        </p:nvSpPr>
        <p:spPr>
          <a:xfrm>
            <a:off x="6340996" y="373969"/>
            <a:ext cx="5497697" cy="419156"/>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316" b="231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随着社会的发展，生活节奏加快，家庭结构和养育方式也在发生变化，这给幼儿心理健康教育带来了新的挑战。</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不同的家庭背景和教育观念对幼儿心理健康教育的重视程度和实施方式存在差异，导致教育效果参差不齐。</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背景介绍</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家庭教育观念的差异</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社会环境的变化</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6910" r="3691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521" r="3152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探讨幼儿心理健康教育所面临的问题及其解决策略，为家长和教育工作者提供有益的指导和建议。</a:t>
            </a:r>
            <a:endParaRPr lang="en-US" sz="1100"/>
          </a:p>
        </p:txBody>
      </p:sp>
      <p:sp>
        <p:nvSpPr>
          <p:cNvPr id="8" name="AutoShape 8"/>
          <p:cNvSpPr/>
          <p:nvPr/>
        </p:nvSpPr>
        <p:spPr>
          <a:xfrm>
            <a:off x="8901714" y="1901965"/>
            <a:ext cx="2084387" cy="46037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目的</a:t>
            </a:r>
            <a:endParaRPr lang="en-US" sz="1100"/>
          </a:p>
        </p:txBody>
      </p:sp>
      <p:sp>
        <p:nvSpPr>
          <p:cNvPr id="9" name="AutoShape 9"/>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促进幼儿心理健康发展，提高幼儿心理素质，为幼儿的全面发展和未来的成长奠定坚实的基础。</a:t>
            </a:r>
            <a:endParaRPr lang="en-US" sz="1100"/>
          </a:p>
        </p:txBody>
      </p:sp>
      <p:sp>
        <p:nvSpPr>
          <p:cNvPr id="10" name="AutoShape 10"/>
          <p:cNvSpPr/>
          <p:nvPr/>
        </p:nvSpPr>
        <p:spPr>
          <a:xfrm>
            <a:off x="8901714" y="4005263"/>
            <a:ext cx="2084387"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意义</a:t>
            </a:r>
            <a:endParaRPr lang="en-US" sz="1100"/>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目的与意义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幼儿心理健康教育现状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5342" b="5342"/>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9407" b="9407"/>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5649" b="15649"/>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幼儿心理健康教育的重要性</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促进幼儿心理健康发展</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幼儿心理健康教育对于培养孩子积极的心态、良好的情绪调节能力和适应能力具有重要意义，有助于预防心理问题的发生。</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提高幼儿综合素质</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心理健康教育是幼儿全面发展的重要组成部分，通过培养幼儿的情感、意志和社交能力，有助于提高其综合素质。</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促进家庭和社会和谐</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幼儿心理健康是家庭和社会和谐的基础，通过心理健康教育，家长和教师能够更好地理解和支持孩子，促进家庭和睦与社会稳定。</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6" r="2569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我国幼儿心理健康教育起步较晚，且发展不均衡，部分地区和幼儿园对幼儿心理健康教育的重视程度不够。</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起步晚，发展不均衡</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目前幼儿心理健康教育专业师资相对缺乏，许多幼儿园教师缺乏专业的心理健康教育知识和技能。</a:t>
            </a:r>
          </a:p>
        </p:txBody>
      </p:sp>
      <p:sp>
        <p:nvSpPr>
          <p:cNvPr id="9" name="AutoShape 9"/>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缺乏专业师资</a:t>
            </a:r>
          </a:p>
        </p:txBody>
      </p:sp>
      <p:sp>
        <p:nvSpPr>
          <p:cNvPr id="13" name="AutoShape 13"/>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部分家长对幼儿心理健康教育的认识不足，家庭教育观念落后，难以与幼儿园形成有效的教育合力。</a:t>
            </a:r>
          </a:p>
        </p:txBody>
      </p:sp>
      <p:sp>
        <p:nvSpPr>
          <p:cNvPr id="16" name="AutoShape 16"/>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家庭教育观念落后</a:t>
            </a:r>
          </a:p>
        </p:txBody>
      </p:sp>
      <p:sp>
        <p:nvSpPr>
          <p:cNvPr id="18" name="AutoShape 18"/>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幼儿心理健康教育需要社会各界的支持和参与，但目前社会对此的关注和支持相对较少。</a:t>
            </a:r>
          </a:p>
        </p:txBody>
      </p:sp>
      <p:sp>
        <p:nvSpPr>
          <p:cNvPr id="21" name="AutoShape 21"/>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社会支持不足</a:t>
            </a:r>
          </a:p>
        </p:txBody>
      </p:sp>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幼儿心理健康教育的发展现状</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幼儿心理健康教育所面临的问题</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缺乏对幼儿心理健康教育的重视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许多家长和教育工作者认为幼儿心理健康教育不重要，忽视了幼儿心理发展的需求。</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过分强调知识教育</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在幼儿教育过程中，过分注重知识教育而忽视心理健康教育，导致幼儿出现心理问题。</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500" b="5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教育观念落后</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幼儿心理健康教育需要专业的教师，而目前这方面师资力量不足。</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缺乏专业师资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幼儿心理健康教育需要相应的设施和教材，而目前这些资源相对匮乏。</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缺乏教育设施和教材</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教育资源不足</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3688" r="23688"/>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缺乏针对性</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不同的幼儿有不同的心理需求，而目前的教育方法缺乏针对性，无法满足幼儿的心理需求。</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教育方式过于单一</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目前的教育方式过于单一，缺乏互动性和趣味性，无法吸引幼儿的兴趣。</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教育方法不当</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许多家长缺乏对幼儿心理健康教育的认识，无法有效地引导和帮助孩子。</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家长缺乏心理健康教育意识</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一些家长过于溺爱或过于严厉，导致孩子出现心理问题。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家庭教育方式不当</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家庭教育缺失</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https://d.book118.com/286100001053010051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2024-09-17T00:22:15.090</cp:lastPrinted>
  <dcterms:created xsi:type="dcterms:W3CDTF">2024-09-16T16:22:15Z</dcterms:created>
  <dcterms:modified xsi:type="dcterms:W3CDTF">2024-09-16T16:22:17Z</dcterms:modified>
</cp:coreProperties>
</file>