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E49672-81AC-4FD1-83F7-E8CD1FB97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69B0E-97CE-49D8-A6E3-90CC2A425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82E00D-EA2D-4938-B607-A9FBAC68C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DBB257-C032-4DA9-849C-68C252937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9D66A8-9EA6-4063-89E5-1CBE16F427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ED9CB8-731C-48F3-ADFF-00E5B6011F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DD6795-950D-456C-B231-37B83CDD0F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FF400F-8B19-4ADB-B634-CFC70E5465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86A36A-4CC5-46CE-9EA3-C17C3E6C6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FBB724-3FCE-416F-9DAE-61C18BCFB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2BEEF1-7059-415A-A632-73F974875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10200423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急诊科病人病情突变的综合保健策略方法和关键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急诊科病人病情突变现状及危害</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综合保健策略制定与实施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关键治疗方法及技术应用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患者心理支持与康复辅导</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面临的挑战与未来发展趋势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探讨急诊科病人病情突变的综合保健策略方法和关键，以提高急诊救治水平和病人满意度。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急诊科是医院的重要科室之一，收治的病人病情复杂多变，需要医护人员具备高度的应变能力和专业素养。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汇报急诊科常见的病情突变类型及其危险因素。</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介绍综合保健策略的方法和关键，包括预防措施、应急处理、多学科协作等方面。</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分析综合保健策略在急诊科病人病情突变中的应用效果及存在的问题。</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探讨如何进一步优化综合保健策略，提高急诊救治水平和病人满意度。</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急诊科病人病情突变现状及危害</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指病人在急诊科治疗期间，病情突然发生严重变化，需要紧急处理的情况。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根据病情变化的性质和紧急程度，可分为心血管系统突变、呼吸系统突变、神经系统突变等。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病情突变定义与分类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病情突变分类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病情突变定义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急诊科病人病情突变发病率较高，与患者年龄、基础疾病、治疗方式等多种因素有关。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病情突变患者死亡率较高，尤其是未能及时识别和有效处理的患者。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死亡率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发病率和死亡率统计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患者影响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病情突变可能导致患者生命垂危，甚至死亡，给患者带来极大的身心痛苦。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患者病情突变对家庭造成巨大的心理压力和经济负担，家庭成员需要承担更多的照顾和护理责任。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对患者和家庭的影响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综合保健策略制定与实施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预防措施与教育普及</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加强急诊科医护人员培训</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提高医护人员对病情突变的认知和应对能力，确保在紧急情况下能够迅速、准确地采取措施。</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普及急救知识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通过宣传册、视频等多种形式向公众普及急救知识，提高公众的急救意识和自救互救能力。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倡导健康生活方式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积极推广健康生活方式，如合理饮食、适量运动、戒烟限酒等，以降低急诊科病人病情突变的风险。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建立全面、科学的病情评估制度，对急诊科病人进行定期评估，及时发现潜在的风险因素。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完善病情评估制度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利用先进的医疗技术和设备，对急诊科病人进行实时监测，确保在病情突变时能够迅速作出反应。</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强化监测与预警系统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通过培训和经验积累，提高医护人员对病情突变的敏锐度和判断力，确保在第一时间采取正确的救治措施。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提高医护人员敏锐度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早期识别与评估体系建设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https://d.book118.com/286102004232010050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2024-09-16T10:40:14.104</cp:lastPrinted>
  <dcterms:created xsi:type="dcterms:W3CDTF">2024-09-16T02:40:14Z</dcterms:created>
  <dcterms:modified xsi:type="dcterms:W3CDTF">2024-09-16T02:40:16Z</dcterms:modified>
</cp:coreProperties>
</file>