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E8945-4C4D-43BE-9EB1-9214A14F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C1079-A274-46A1-9229-7EFCC2FE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12ED8-989B-429D-A7CF-EDE4FF81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A6354-45EA-43BC-9F98-4DC75372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490FD-8FB2-451B-83A7-6AF6981F4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846E6-936A-4E3D-ADB2-F7A15982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3B155-D800-4D95-88BE-44154472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4B6AE-00FB-4B78-9F4F-40EB329B9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32910-B62F-4AAF-B567-F69159AD8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D6D54-E782-4F4D-A312-60EA5888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CF12-41FF-4AEF-800C-575C1E7F6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0202223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创业计划实施与展望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分析当前社会经济环境，探讨行业发展的机遇与挑战。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研究目标市场的需求特点，预测未来市场需求趋势。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关注行业技术发展动态，评估新技术对业务发展的影响。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阐述创业项目如何满足市场需求，提升客户体验。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00" b="1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8149" r="28149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说明创业项目对创造就业机会的贡献，推动社会经济发展。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强调创业项目对行业发展的推动作用，提升行业整体水平。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确定目标市场区域，如地区、城市或国家，以及目标市场的地理位置。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明确指出目标客户群体，如年龄、性别、职业、收入水平等。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根据目标客户群体的需求和偏好，确定产品或服务的市场定位。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8" r="153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82" b="11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评估潜在市场规模的大小，可以通过市场调查、行业报告等途径获取数据。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目标市场规模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根据目标客户群体和目标市场区域，确定目标市场规模的大小。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市场增长潜力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分析市场未来的增长潜力，考虑宏观经济环境、行业发展趋势等因素。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列出主要竞争对手，分析其市场份额、竞争优势和劣势。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分析市场竞争格局，如市场集中度、竞争激烈程度等。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分析自己产品或服务的差异化竞争优势，如价格、品质、品牌、服务等。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7588" b="275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产品特点：采用优质材料，结合人体工程学设计，具有防滑、透气、减震等功能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产品名称：易行鞋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产品定位：为上班族提供舒适、时尚、耐穿的鞋子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根据客户需求，提供个性化的鞋子定制服务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提供会员专享优惠，如积分换购、生日特惠等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提供一年的质量保证，如有质量问题，可免费维修或更换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易行鞋采用优质材料，结合人体工程学设计，长时间穿着舒适不累脚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紧跟时尚潮流，定期推出新款，满足不同消费者的个性化需求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性价比高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在保证品质的前提下，力求降低成本，使消费者能够以合理的价格购买到高品质的鞋子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选择一个简单易记、与产品或服务相关的品牌名称。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品牌名称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设计一个独特的品牌形象，包括标志、字体、颜色等视觉元素。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明确品牌的核心价值观和理念，以吸引目标客户并建立品牌忠诚度。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利用电商平台、社交媒体、自媒体等线上平台进行产品推广和销售。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通过实体店铺、展会、活动等形式与潜在客户建立联系，提高品牌知名度。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与相关行业的合作伙伴建立合作关系，共同推广产品和服务。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组织各类活动或节日庆典等形式吸引客户参与，提高品牌曝光度。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建立会员制度，为会员提供专属优惠和积分奖励，增加客户粘性。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优惠促销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通过打折、满减、赠品等形式吸引客户购买。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808" r="108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https://d.book118.com/286102022232010102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2024-09-27T22:25:06.381</cp:lastPrinted>
  <dcterms:created xsi:type="dcterms:W3CDTF">2024-09-27T14:25:06Z</dcterms:created>
  <dcterms:modified xsi:type="dcterms:W3CDTF">2024-09-27T14:25:08Z</dcterms:modified>
</cp:coreProperties>
</file>