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3E22E-5A93-4A36-9996-BCCB5838C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3141C-BB41-4C31-9DA5-51F72D561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38498-5A18-4C44-8145-8A0A7AEE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B4991-C65D-47D2-9190-7C18DA3D3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67318-C72D-4B1C-B8D2-8EE7B31D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D6B0E-5A88-42E8-AD56-33C8188C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C61C5B-1453-4269-A6E1-EC370BA5C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27542-2584-4AB4-AC0C-730C21DA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FC72C-1181-429D-9602-D3C87286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E9BBE-FE6B-473D-BA3F-56CBAEF83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3DB73-79E4-4753-846D-2B5EFB258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02043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机遇方面的SWOT分析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机遇方面的优势分析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机遇方面的劣势分析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机遇方面的机会分析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机遇方面的威胁分析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基于SWOT分析的机遇策略制定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明确企业或组织在市场竞争中的地位和优势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识别潜在的机遇和挑战，为制定战略提供依据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适应不断变化的市场环境和客户需求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通过SWOT分析，可以全面评估企业或组织的内部和外部环境，发现潜在的机遇和挑战。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SWOT分析有助于制定针对性的战略和计划，提高企业或组织的竞争力和市场地位。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SWOT分析是一种常用的战略分析工具，包括优势（Strengths）、劣势（Weaknesses）、机遇（Opportunities）和威胁（Threats）四个方面。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机遇方面的优势分析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在行业中占据主导地位，拥有较高的市场份额，具备市场影响力。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市场份额领先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多元化市场布局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04" b="19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随着消费升级和新兴市场崛起，市场需求持续增长，为公司提供了广阔的市场空间。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通过多元化市场布局，降低单一市场风险，提高公司整体抗风险能力。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消费者对公司产品和服务满意度高，形成较高的品牌忠诚度，为公司带来稳定的客源。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公司品牌在市场上享有较高的知名度和美誉度，有利于吸引客户和合作伙伴。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品牌形象良好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公司注重品牌建设，塑造出积极、健康的品牌形象，赢得消费者信任。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研发实力强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公司拥有专业的研发团队和先进的研发设备，不断推出创新产品和技术。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技术壁垒高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公司的核心技术具有自主知识产权，形成技术壁垒，难以被竞争对手模仿或替代。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技术与市场结合紧密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公司注重技术与市场的紧密结合，能够快速响应市场需求，将技术优势转化为市场优势。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资金实力雄厚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公司拥有充足的资金实力，能够支持研发、生产、销售等各个环节的顺利运作。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供应链稳定可靠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公司与供应商建立了长期稳定的合作关系，确保原材料供应的稳定性和可靠性。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渠道网络完善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公司拥有完善的销售渠道网络，能够快速将产品推向市场，提高市场占有率。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机遇方面的劣势分析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在竞争激烈的市场中，企业可能面临市场份额不足的问题，难以与竞争对手抗衡。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缺乏明确的市场定位，导致企业难以在目标市场中形成独特的竞争优势。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市场定位模糊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过于依赖传统的营销手段，缺乏创新和多样性，难以吸引和留住客户。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市场劣势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企业在市场中的品牌知名度不高，难以引起消费者的关注和信任。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由于历史原因或其他因素，企业的品牌形象可能受到损害，影响消费者对企业的认知和态度。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品牌形象不佳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消费者对品牌的忠诚度不高，容易受到竞争对手的诱惑而流失。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缺乏品牌忠诚度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品牌劣势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缺乏核心技术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企业缺乏自主研发的核心技术，难以在竞争中形成技术壁垒。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技术更新缓慢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企业技术更新的速度缓慢，难以适应快速变化的市场环境。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技术落后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企业的技术水平落后于行业先进水平，难以满足市场和消费者的需求。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技术劣势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企业可能面临资金短缺的问题，难以支持其业务发展和市场拓展。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资金不足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缺乏高素质的人才队伍，难以满足企业战略发展的需要。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人才匮乏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企业的供应链可能存在不稳定因素，如供应商合作不顺畅、原材料价格波动等，影响企业的正常运营。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供应链不稳定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资源劣势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https://d.book118.com/286102043041010045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2024-09-13T22:16:27.096</cp:lastPrinted>
  <dcterms:created xsi:type="dcterms:W3CDTF">2024-09-13T14:16:27Z</dcterms:created>
  <dcterms:modified xsi:type="dcterms:W3CDTF">2024-09-13T14:16:29Z</dcterms:modified>
</cp:coreProperties>
</file>