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692E8-7581-4B24-ACF2-0B68FEE7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C6A52-5D71-451B-AFE0-3F9F51AF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5081B-64A9-49FC-B174-ACD6E216F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DD34F-4E1B-45FA-9CF4-8E86F54F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F1810-B0C7-4DAD-B88F-9B76E23C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711B0-CDB7-41D3-B55D-2DEC16890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23F93-0E23-4A09-9B8B-627DDC9A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0519D-18ED-42D9-AD80-B5B96D76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DCA6D-7CFB-418D-9B66-5D98B29B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D1F1A-1023-4711-9604-E0A7A03D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4562D-58EF-4E33-8004-EAAA9884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0300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安全管理制度的信息化建设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信息化技术在安全管理制度中的应用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安全管理制度的信息化建设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安全管理制度信息化建设的案例分析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安全管理制度信息化建设的挑战与解决方案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安全管理制度是企业为了保障员工人身安全和财产安全，通过一系列的制度、规范和措施，对安全生产进行管理和控制的体系。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系统性、规范性、强制性、预防性、动态性。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保障员工生命安全和身体健康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通过实施安全管理制度，可以有效地减少生产事故和职业病的发生，保障员工的生命安全和身体健康。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安全管理制度的建立和实施，可以为企业创造一个安全、稳定的生产环境，提高生产效率。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一个完善的安全管理制度可以提升企业的形象，增强企业的社会责任感和公信力。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安全管理制度的建立和实施，符合国家和地方的法律法规要求，避免企业因违反法律法规而受到处罚。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随着信息技术的发展，安全管理制度的信息化建设逐渐成为主流趋势。信息技术在安全管理的各个环节得到广泛应用，提高了安全管理的效率和准确性。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早期的安全管理制度主要关注于事故后的处理和责任追究，缺乏预防性的措施和管理。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随着社会的发展和生产规模的扩大，人们开始意识到安全生产的重要性，开始制定一系列的安全生产法规和标准，推动企业建立和完善安全管理制度。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信息化技术在安全管理制度中的应用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信息化技术是指利用计算机、网络和通信等信息技术手段，实现信息的生成、传输、处理和应用的过程。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信息化技术具有高效性、实时性、交互性和共享性等特点，能够快速传递和获取信息，提高信息处理和应用效率。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利用视频监控、传感器等技术手段，实时监测生产现场的安全状况，及时发现和处置安全隐患。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通过数据分析技术，对生产过程中的危险源进行识别和评估，为制定安全防范措施提供依据。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利用信息化技术建立应急响应系统，实现快速的信息传递、资源调度和救援指挥。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利用在线教育平台，开展安全知识培训和技能训练，提高员工的安全意识和技能水平。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信息化技术在安全管理制度中的应用范围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信息化技术的应用能够大幅提高安全管理的效率，减少人力和物力的投入。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提高安全管理效率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强化风险控制能力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促进信息共享与协同工作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提升企业形象和社会责任感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通过信息化技术对危险源的监测和评估，能够及时发现和处置安全隐患，降低事故发生的风险。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信息化技术能够实现信息的快速传递和共享，促进各部门之间的协同工作，提高整体安全管理水平。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采用信息化技术加强安全管理，有助于提升企业的形象和社会责任感，增强企业的市场竞争力。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信息化技术在安全管理制度中的重要性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随着计算机和互联网技术的普及，信息化技术在安全管理制度中的应用逐渐增多。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早期的信息化技术主要应用于简单的数据记录和处理，如电子表格和数据库等。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当前，信息化技术正朝着集成化、智能化的方向发展，如物联网、大数据和人工智能等技术的应用，将进一步提高安全管理的效率和智能化水平。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390" r="2439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6" r="1662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信息化技术在安全管理制度中的历史与发展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安全管理制度的信息化建设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https://d.book118.com/286103000223010051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2024-09-17T21:37:28.320</cp:lastPrinted>
  <dcterms:created xsi:type="dcterms:W3CDTF">2024-09-17T13:37:28Z</dcterms:created>
  <dcterms:modified xsi:type="dcterms:W3CDTF">2024-09-17T13:37:30Z</dcterms:modified>
</cp:coreProperties>
</file>