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E6EE0-D647-482F-AB99-93A539FE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197CE-D30F-4EB2-B5AA-6B330B08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CB514-25C7-4F43-B8F7-7EAA75DB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FF6FE-1888-4465-B6DC-08EB71E5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C79E2-CA2D-43E1-B05A-19E8B3255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E5FEC-5B45-4316-ADDB-25B873D9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C2B0C-F49D-4699-A600-5676551BE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CA899-4371-4506-A04B-1AB95983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F4ACB-0980-465D-A0AD-8AE728B0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3AF8F-D515-498C-B86A-826A7248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E45D4-EB56-4865-AFA4-EEACD44F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0310310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规范操作PPT\n## 1.护理规范操作的重要性及基本原则\n### 1.1护理规范操作对患者安全和康复的影响\n### 1.2护理规范操作对护理团队效率的提升\n### 1.3护理规范操作的基本原则与要求\n## 2.护理规范操作的分类及实施方法\n### 2.1基础护理规范操作的分类及实施方法\n### 2.2专科护理规范操作的分类及实施方法\n### 2.3特殊护理规范操作的分类及实施方法\n## 3.护理规范操作的风险防范与应对措施\n### 3.1护理规范操作中潜在风险的识别与评估\n### 3.2护理规范操作风险的防范措施\n### 3.3护理规范操作风险应对策略及处理方法\n## 4.护理规范操作的培训与考核\n### 4.1护理规范操作的培训计划与实施\n### 4.2护理规范操作的考核方法与标准\n### 4.3护理规范操作的培训与考核效果评估\n## 5.护理规范操作的持续改进与质量监控\n### 5.1护理规范操作的持续改进方法与实践\n### 5.2护理规范操作的质量监控体系建立与运行\n### 5.3护理规范操作的持续改进与质量监控成果展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护理规范操作PPT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护理规范操作的重要性及基本原则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避免患者感染和并发症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sp>
            <p:nvSpPr>
              <p:cNvPr id="1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规范的护理操作有助于患者康复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增强患者对疾病治疗的信心</a:t>
                </a:r>
                <a:endParaRPr/>
              </a:p>
            </p:txBody>
          </p:sp>
          <p:sp>
            <p:nvSpPr>
              <p:cNvPr id="1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规范的护理操作使患者生活更加舒适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增进患者的心理健康</a:t>
                </a:r>
                <a:endParaRPr/>
              </a:p>
            </p:txBody>
          </p:sp>
          <p:sp>
            <p:nvSpPr>
              <p:cNvPr id="1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护理规范操作对患者安全和康复的影响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提高护理工作效率</a:t>
                </a:r>
                <a:endParaRPr/>
              </a:p>
            </p:txBody>
          </p:sp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规范的护理操作有助于提高工作效率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减少护理差错和纠纷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提高护理团队的工作满意度</a:t>
                </a:r>
                <a:endParaRPr/>
              </a:p>
            </p:txBody>
          </p:sp>
        </p:grpSp>
        <p:grpSp>
          <p:nvGrpSpPr>
            <p:cNvPr id="1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优化护理资源配置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规范的护理操作有助于合理分配护理资源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提高护理设备的利用率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降低护理成本</a:t>
                </a:r>
                <a:endParaRPr/>
              </a:p>
            </p:txBody>
          </p:sp>
        </p:grpSp>
        <p:grpSp>
          <p:nvGrpSpPr>
            <p:cNvPr id="2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规范的护理操作有助于提高护理服务质量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增强患者对护理服务的满意度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提高护理团队的信誉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护理规范操作对护理团队效率的提升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严格遵守护理相关法律法规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遵循护理规章制度和操作规程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保护患者的合法权益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遵守法律法规和规章制度</a:t>
                </a:r>
                <a:endParaRPr/>
              </a:p>
            </p:txBody>
          </p:sp>
        </p:grpSp>
        <p:grpSp>
          <p:nvGrpSpPr>
            <p:cNvPr id="2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提供个性化和人性化的护理服务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</a:t>
                </a:r>
                <a:endParaRPr/>
              </a:p>
            </p:txBody>
          </p:sp>
          <p:sp>
            <p:nvSpPr>
              <p:cNvPr id="2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不断完善护理规范操作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实施护理质量监控和改进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保障护理安全</a:t>
                </a:r>
                <a:endParaRPr/>
              </a:p>
            </p:txBody>
          </p:sp>
          <p:sp>
            <p:nvSpPr>
              <p:cNvPr id="2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持续改进和质量管理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护理规范操作的基本原则与要求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护理规范操作的分类及实施方法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床上擦浴、洗头、刷牙等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患者的排泄护理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患者的生活照顾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记录和报告病情</a:t>
                </a:r>
                <a:endParaRPr/>
              </a:p>
            </p:txBody>
          </p:sp>
        </p:grpSp>
        <p:grpSp>
          <p:nvGrpSpPr>
            <p:cNvPr id="2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基本治疗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药物的配制和输注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患者的静脉输液和采血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患者伤口护理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基础护理规范操作的分类及实施方法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循环系统疾病的护理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消化系统疾病的护理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感染患者的护理</a:t>
                </a:r>
                <a:endParaRPr/>
              </a:p>
            </p:txBody>
          </p:sp>
          <p:pic>
            <p:nvPicPr>
              <p:cNvPr id="2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产科护理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分娩期的护理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</a:t>
                </a:r>
                <a:endParaRPr/>
              </a:p>
            </p:txBody>
          </p:sp>
          <p:pic>
            <p:nvPicPr>
              <p:cNvPr id="2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专科护理规范操作的分类及实施方法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急诊患者的抢救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急诊患者的转运</a:t>
                </a:r>
                <a:endParaRPr/>
              </a:p>
            </p:txBody>
          </p:sp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</a:t>
                </a:r>
                <a:endParaRPr/>
              </a:p>
            </p:txBody>
          </p:sp>
        </p:grpSp>
        <p:grpSp>
          <p:nvGrpSpPr>
            <p:cNvPr id="26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重症患者的生命支持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重症患者的心理支持</a:t>
                </a:r>
                <a:endParaRPr/>
              </a:p>
            </p:txBody>
          </p:sp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重症护理</a:t>
                </a:r>
                <a:endParaRPr/>
              </a:p>
            </p:txBody>
          </p:sp>
        </p:grpSp>
        <p:grpSp>
          <p:nvGrpSpPr>
            <p:cNvPr id="26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康复患者的康复训练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康复患者的生活照顾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康复患者的心理辅导</a:t>
                </a:r>
                <a:endParaRPr/>
              </a:p>
            </p:txBody>
          </p:sp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endParaRPr/>
              </a:p>
            </p:txBody>
          </p:sp>
        </p:grpSp>
      </p:grpSp>
      <p:pic>
        <p:nvPicPr>
          <p:cNvPr id="26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特殊护理规范操作的分类及实施方法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护理规范操作的风险防范与应对措施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护理操作失误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注射、输液、采血等操作失误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误吸、误食、跌倒等意外事件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护理设备使用不当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护理感染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医疗用品消毒不严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患者自身感染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护理人员手卫生不规范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患者隐私泄露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患者身体伤害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护患纠纷和投诉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护理规范操作中潜在风险的识别与评估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https://d.book118.com/286103103101010051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护理规范操作PPT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2024-09-17T02:53:52.533</cp:lastPrinted>
  <dcterms:created xsi:type="dcterms:W3CDTF">2024-09-16T18:53:52Z</dcterms:created>
  <dcterms:modified xsi:type="dcterms:W3CDTF">2024-09-16T18:53:54Z</dcterms:modified>
</cp:coreProperties>
</file>