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D0FC5-C61A-49C2-AD87-600F0BE29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64112-6361-4FCA-B4D0-671D79106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713F8-8A69-4FCD-A700-EED8CF5C3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D94C49-7A96-4A06-A73A-A4632AD5E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13B2A7-E6BF-4294-A3C3-F3F1E3554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000A9A-E3B6-4D7C-84B5-0B0A7C2E2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28160B-4648-471C-A288-53EA59094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42BF0B-E8B3-4E99-9F47-33C147A1F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A2D4EB-459E-4C49-86DE-826D1CCF4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38D2D-CA26-472B-9096-36D0D925F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13435-DF46-41D6-AE5C-FBC630B8E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103111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小儿不明原因抽搐护理查房PPT课件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小儿抽搐的概述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小儿不明原因抽搐的护理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小儿不明原因抽搐的案例分析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护理查房的实施与效果评价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28" r="323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介绍小儿不明原因抽搐的定义、症状、常见病因等。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小儿不明原因抽搐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说明护理查房的目的、流程和参与人员。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通过护理查房，使护理人员更加深入地了解小儿不明原因抽搐的病因、症状及护理要点，提高护理效果。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提高护理人员对小儿不明原因抽搐的认知和护理能力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通过护理查房，加强医护之间的沟通与合作，共同为患儿提供优质的医疗护理服务。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促进医护沟通与合作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小儿抽搐的概述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401" b="1140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小儿抽搐是指儿童突然发生的肌肉不自主抽动，通常伴随着意识丧失。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抽搐是一种常见的儿科急症，表现为局部或全身肌肉的快速、不自主的抽动，可能伴随着眼球转动、呼吸暂停和意识丧失等症状。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小儿抽搐的定义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小儿抽搐的原因多种多样，常见的包括脑部疾病、代谢紊乱、感染和创伤等。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脑部疾病如脑膜炎、脑炎和脑部肿瘤等，代谢紊乱如低血糖、低钙血症和低镁血症等，感染如热性惊厥和破伤风等，以及创伤如脑外伤等，都是导致小儿抽搐的常见原因。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小儿抽搐的常见原因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小儿抽搐可能对儿童的身体健康和生长发育产生负面影响。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抽搐如果频繁发作或持续时间较长，可能导致大脑损伤、智力发育迟缓、行为问题和学习困难等。因此，及时诊断和治疗小儿抽搐至关重要。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小儿抽搐的危害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小儿不明原因抽搐的护理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将患儿平卧，头偏向一侧，解开衣领，避免过度约束，保持安静的环境。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密切观察患儿的生命体征，如体温、呼吸、心率、血压等，并记录抽搐的持续时间和表现。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83" r="78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83" r="78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192" r="11192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抽搐发作时，应保持患儿呼吸道通畅，及时清理口腔和鼻腔分泌物，防止窒息。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抽搐发作时的护理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https://d.book118.com/286103111025010032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2024-08-31T01:27:49.038</cp:lastPrinted>
  <dcterms:created xsi:type="dcterms:W3CDTF">2024-08-30T17:27:49Z</dcterms:created>
  <dcterms:modified xsi:type="dcterms:W3CDTF">2024-08-30T17:27:50Z</dcterms:modified>
</cp:coreProperties>
</file>